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60" r:id="rId2"/>
    <p:sldId id="261" r:id="rId3"/>
    <p:sldId id="271" r:id="rId4"/>
    <p:sldId id="290" r:id="rId5"/>
    <p:sldId id="291" r:id="rId6"/>
    <p:sldId id="286" r:id="rId7"/>
    <p:sldId id="275" r:id="rId8"/>
    <p:sldId id="274" r:id="rId9"/>
    <p:sldId id="287" r:id="rId10"/>
    <p:sldId id="289" r:id="rId11"/>
    <p:sldId id="276" r:id="rId12"/>
    <p:sldId id="277" r:id="rId13"/>
    <p:sldId id="282" r:id="rId14"/>
    <p:sldId id="283" r:id="rId15"/>
    <p:sldId id="288" r:id="rId16"/>
    <p:sldId id="293" r:id="rId17"/>
    <p:sldId id="284" r:id="rId18"/>
    <p:sldId id="294" r:id="rId19"/>
    <p:sldId id="285" r:id="rId20"/>
    <p:sldId id="298" r:id="rId21"/>
    <p:sldId id="295" r:id="rId22"/>
    <p:sldId id="296" r:id="rId23"/>
    <p:sldId id="273" r:id="rId24"/>
  </p:sldIdLst>
  <p:sldSz cx="9144000" cy="5143500" type="screen16x9"/>
  <p:notesSz cx="6858000" cy="9144000"/>
  <p:embeddedFontLst>
    <p:embeddedFont>
      <p:font typeface="Bahnschrift SemiBold" panose="020B0502040204020203" pitchFamily="34" charset="0"/>
      <p:bold r:id="rId26"/>
    </p:embeddedFont>
    <p:embeddedFont>
      <p:font typeface="나눔고딕" panose="020D0604000000000000" pitchFamily="50" charset="-127"/>
      <p:regular r:id="rId27"/>
      <p:bold r:id="rId28"/>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E4F5"/>
    <a:srgbClr val="FFB7E7"/>
    <a:srgbClr val="EAF7BB"/>
    <a:srgbClr val="F1EC8F"/>
    <a:srgbClr val="DD9AE4"/>
    <a:srgbClr val="FFF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FB1523-E8CE-411F-97D5-21687C62EFFD}" v="9" dt="2019-12-09T09:35:08.180"/>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밝은 스타일 2 - 강조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밝은 스타일 2 - 강조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9" autoAdjust="0"/>
    <p:restoredTop sz="83799" autoAdjust="0"/>
  </p:normalViewPr>
  <p:slideViewPr>
    <p:cSldViewPr>
      <p:cViewPr varScale="1">
        <p:scale>
          <a:sx n="126" d="100"/>
          <a:sy n="126" d="100"/>
        </p:scale>
        <p:origin x="1188"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나눔고딕" panose="020D0604000000000000" pitchFamily="50" charset="-127"/>
                <a:ea typeface="나눔고딕" panose="020D0604000000000000" pitchFamily="50" charset="-127"/>
              </a:defRPr>
            </a:lvl1pPr>
          </a:lstStyle>
          <a:p>
            <a:endParaRPr lang="ko-KR" altLang="en-US" dirty="0"/>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나눔고딕" panose="020D0604000000000000" pitchFamily="50" charset="-127"/>
                <a:ea typeface="나눔고딕" panose="020D0604000000000000" pitchFamily="50" charset="-127"/>
              </a:defRPr>
            </a:lvl1pPr>
          </a:lstStyle>
          <a:p>
            <a:fld id="{235802AE-FDB6-4EB2-9737-B5F4FEF46826}" type="datetimeFigureOut">
              <a:rPr lang="ko-KR" altLang="en-US" smtClean="0"/>
              <a:pPr/>
              <a:t>2019-12-09</a:t>
            </a:fld>
            <a:endParaRPr lang="ko-KR" altLang="en-US" dirty="0"/>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나눔고딕" panose="020D0604000000000000" pitchFamily="50" charset="-127"/>
                <a:ea typeface="나눔고딕" panose="020D0604000000000000" pitchFamily="50"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나눔고딕" panose="020D0604000000000000" pitchFamily="50" charset="-127"/>
                <a:ea typeface="나눔고딕" panose="020D0604000000000000" pitchFamily="50" charset="-127"/>
              </a:defRPr>
            </a:lvl1pPr>
          </a:lstStyle>
          <a:p>
            <a:fld id="{E07778B3-E491-4471-AAB3-48E5B09E5EFE}" type="slidenum">
              <a:rPr lang="ko-KR" altLang="en-US" smtClean="0"/>
              <a:pPr/>
              <a:t>‹#›</a:t>
            </a:fld>
            <a:endParaRPr lang="ko-KR" altLang="en-US" dirty="0"/>
          </a:p>
        </p:txBody>
      </p:sp>
    </p:spTree>
    <p:extLst>
      <p:ext uri="{BB962C8B-B14F-4D97-AF65-F5344CB8AC3E}">
        <p14:creationId xmlns:p14="http://schemas.microsoft.com/office/powerpoint/2010/main" val="224700667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나눔고딕" panose="020D0604000000000000" pitchFamily="50" charset="-127"/>
        <a:ea typeface="나눔고딕" panose="020D0604000000000000" pitchFamily="50" charset="-127"/>
        <a:cs typeface="+mn-cs"/>
      </a:defRPr>
    </a:lvl1pPr>
    <a:lvl2pPr marL="457200" algn="l" defTabSz="914400" rtl="0" eaLnBrk="1" latinLnBrk="1" hangingPunct="1">
      <a:defRPr sz="1200" kern="1200">
        <a:solidFill>
          <a:schemeClr val="tx1"/>
        </a:solidFill>
        <a:latin typeface="나눔고딕" panose="020D0604000000000000" pitchFamily="50" charset="-127"/>
        <a:ea typeface="나눔고딕" panose="020D0604000000000000" pitchFamily="50" charset="-127"/>
        <a:cs typeface="+mn-cs"/>
      </a:defRPr>
    </a:lvl2pPr>
    <a:lvl3pPr marL="914400" algn="l" defTabSz="914400" rtl="0" eaLnBrk="1" latinLnBrk="1" hangingPunct="1">
      <a:defRPr sz="1200" kern="1200">
        <a:solidFill>
          <a:schemeClr val="tx1"/>
        </a:solidFill>
        <a:latin typeface="나눔고딕" panose="020D0604000000000000" pitchFamily="50" charset="-127"/>
        <a:ea typeface="나눔고딕" panose="020D0604000000000000" pitchFamily="50" charset="-127"/>
        <a:cs typeface="+mn-cs"/>
      </a:defRPr>
    </a:lvl3pPr>
    <a:lvl4pPr marL="1371600" algn="l" defTabSz="914400" rtl="0" eaLnBrk="1" latinLnBrk="1" hangingPunct="1">
      <a:defRPr sz="1200" kern="1200">
        <a:solidFill>
          <a:schemeClr val="tx1"/>
        </a:solidFill>
        <a:latin typeface="나눔고딕" panose="020D0604000000000000" pitchFamily="50" charset="-127"/>
        <a:ea typeface="나눔고딕" panose="020D0604000000000000" pitchFamily="50" charset="-127"/>
        <a:cs typeface="+mn-cs"/>
      </a:defRPr>
    </a:lvl4pPr>
    <a:lvl5pPr marL="1828800" algn="l" defTabSz="914400" rtl="0" eaLnBrk="1" latinLnBrk="1" hangingPunct="1">
      <a:defRPr sz="1200" kern="1200">
        <a:solidFill>
          <a:schemeClr val="tx1"/>
        </a:solidFill>
        <a:latin typeface="나눔고딕" panose="020D0604000000000000" pitchFamily="50" charset="-127"/>
        <a:ea typeface="나눔고딕" panose="020D0604000000000000"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07778B3-E491-4471-AAB3-48E5B09E5EFE}" type="slidenum">
              <a:rPr lang="ko-KR" altLang="en-US" smtClean="0"/>
              <a:pPr/>
              <a:t>1</a:t>
            </a:fld>
            <a:endParaRPr lang="ko-KR" altLang="en-US" dirty="0"/>
          </a:p>
        </p:txBody>
      </p:sp>
    </p:spTree>
    <p:extLst>
      <p:ext uri="{BB962C8B-B14F-4D97-AF65-F5344CB8AC3E}">
        <p14:creationId xmlns:p14="http://schemas.microsoft.com/office/powerpoint/2010/main" val="3758526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Lstm</a:t>
            </a:r>
            <a:r>
              <a:rPr lang="en-US" altLang="ko-KR" dirty="0"/>
              <a:t>, auto encoder, </a:t>
            </a:r>
            <a:r>
              <a:rPr lang="en-US" altLang="ko-KR" dirty="0" err="1"/>
              <a:t>textgan</a:t>
            </a:r>
            <a:r>
              <a:rPr lang="en-US" altLang="ko-KR" dirty="0"/>
              <a:t> </a:t>
            </a:r>
            <a:r>
              <a:rPr lang="ko-KR" altLang="en-US" dirty="0"/>
              <a:t>여러 모델링 시도 했는데</a:t>
            </a:r>
            <a:r>
              <a:rPr lang="en-US" altLang="ko-KR" dirty="0"/>
              <a:t>, </a:t>
            </a:r>
            <a:r>
              <a:rPr lang="ko-KR" altLang="en-US" dirty="0"/>
              <a:t>리소스 대비 좋은 효율을 보인 건 </a:t>
            </a:r>
            <a:r>
              <a:rPr lang="en-US" altLang="ko-KR" dirty="0" err="1"/>
              <a:t>lstm</a:t>
            </a:r>
            <a:r>
              <a:rPr lang="ko-KR" altLang="en-US" dirty="0"/>
              <a:t>이었다</a:t>
            </a:r>
            <a:r>
              <a:rPr lang="en-US" altLang="ko-KR" dirty="0"/>
              <a:t>. </a:t>
            </a:r>
            <a:r>
              <a:rPr lang="ko-KR" altLang="en-US" dirty="0"/>
              <a:t>언급 필요</a:t>
            </a:r>
          </a:p>
        </p:txBody>
      </p:sp>
      <p:sp>
        <p:nvSpPr>
          <p:cNvPr id="4" name="슬라이드 번호 개체 틀 3"/>
          <p:cNvSpPr>
            <a:spLocks noGrp="1"/>
          </p:cNvSpPr>
          <p:nvPr>
            <p:ph type="sldNum" sz="quarter" idx="10"/>
          </p:nvPr>
        </p:nvSpPr>
        <p:spPr/>
        <p:txBody>
          <a:bodyPr/>
          <a:lstStyle/>
          <a:p>
            <a:fld id="{E07778B3-E491-4471-AAB3-48E5B09E5EFE}" type="slidenum">
              <a:rPr lang="ko-KR" altLang="en-US" smtClean="0"/>
              <a:t>10</a:t>
            </a:fld>
            <a:endParaRPr lang="ko-KR" altLang="en-US"/>
          </a:p>
        </p:txBody>
      </p:sp>
    </p:spTree>
    <p:extLst>
      <p:ext uri="{BB962C8B-B14F-4D97-AF65-F5344CB8AC3E}">
        <p14:creationId xmlns:p14="http://schemas.microsoft.com/office/powerpoint/2010/main" val="3439766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데이터 전처리 </a:t>
            </a:r>
            <a:r>
              <a:rPr lang="en-US" altLang="ko-KR" dirty="0"/>
              <a:t>– </a:t>
            </a:r>
            <a:r>
              <a:rPr lang="ko-KR" altLang="en-US" dirty="0"/>
              <a:t>레이어 만들기 </a:t>
            </a:r>
            <a:r>
              <a:rPr lang="en-US" altLang="ko-KR" dirty="0"/>
              <a:t>– </a:t>
            </a:r>
            <a:r>
              <a:rPr lang="ko-KR" altLang="en-US" dirty="0"/>
              <a:t>모델 학습</a:t>
            </a:r>
            <a:r>
              <a:rPr lang="en-US" altLang="ko-KR" dirty="0"/>
              <a:t>.fit – prediction</a:t>
            </a:r>
          </a:p>
          <a:p>
            <a:pPr algn="just">
              <a:lnSpc>
                <a:spcPct val="150000"/>
              </a:lnSpc>
            </a:pPr>
            <a:r>
              <a:rPr lang="ko-KR" altLang="en-US" dirty="0">
                <a:solidFill>
                  <a:schemeClr val="tx1">
                    <a:lumMod val="65000"/>
                    <a:lumOff val="35000"/>
                  </a:schemeClr>
                </a:solidFill>
              </a:rPr>
              <a:t>시행착오 과정</a:t>
            </a:r>
            <a:endParaRPr lang="en-US" altLang="ko-KR" dirty="0">
              <a:solidFill>
                <a:schemeClr val="tx1">
                  <a:lumMod val="65000"/>
                  <a:lumOff val="35000"/>
                </a:schemeClr>
              </a:solidFill>
            </a:endParaRPr>
          </a:p>
          <a:p>
            <a:pPr algn="just">
              <a:lnSpc>
                <a:spcPct val="150000"/>
              </a:lnSpc>
            </a:pPr>
            <a:r>
              <a:rPr lang="en-US" altLang="ko-KR" dirty="0">
                <a:solidFill>
                  <a:schemeClr val="tx1">
                    <a:lumMod val="65000"/>
                    <a:lumOff val="35000"/>
                  </a:schemeClr>
                </a:solidFill>
              </a:rPr>
              <a:t>-</a:t>
            </a:r>
            <a:r>
              <a:rPr lang="ko-KR" altLang="en-US" dirty="0">
                <a:solidFill>
                  <a:schemeClr val="tx1">
                    <a:lumMod val="65000"/>
                    <a:lumOff val="35000"/>
                  </a:schemeClr>
                </a:solidFill>
              </a:rPr>
              <a:t>시도들 요약도</a:t>
            </a:r>
            <a:endParaRPr lang="en-US" altLang="ko-KR" dirty="0">
              <a:solidFill>
                <a:schemeClr val="tx1">
                  <a:lumMod val="65000"/>
                  <a:lumOff val="35000"/>
                </a:schemeClr>
              </a:solidFill>
            </a:endParaRPr>
          </a:p>
          <a:p>
            <a:pPr algn="just">
              <a:lnSpc>
                <a:spcPct val="150000"/>
              </a:lnSpc>
            </a:pPr>
            <a:r>
              <a:rPr lang="ko-KR" altLang="en-US" dirty="0">
                <a:solidFill>
                  <a:schemeClr val="tx1">
                    <a:lumMod val="65000"/>
                    <a:lumOff val="35000"/>
                  </a:schemeClr>
                </a:solidFill>
              </a:rPr>
              <a:t>데이터</a:t>
            </a:r>
            <a:endParaRPr lang="en-US" altLang="ko-KR" dirty="0">
              <a:solidFill>
                <a:schemeClr val="tx1">
                  <a:lumMod val="65000"/>
                  <a:lumOff val="35000"/>
                </a:schemeClr>
              </a:solidFill>
            </a:endParaRPr>
          </a:p>
          <a:p>
            <a:pPr algn="just">
              <a:lnSpc>
                <a:spcPct val="150000"/>
              </a:lnSpc>
            </a:pPr>
            <a:endParaRPr lang="en-US" altLang="ko-KR" dirty="0">
              <a:solidFill>
                <a:schemeClr val="tx1">
                  <a:lumMod val="65000"/>
                  <a:lumOff val="35000"/>
                </a:schemeClr>
              </a:solidFill>
            </a:endParaRPr>
          </a:p>
          <a:p>
            <a:pPr algn="just">
              <a:lnSpc>
                <a:spcPct val="150000"/>
              </a:lnSpc>
            </a:pPr>
            <a:r>
              <a:rPr lang="ko-KR" altLang="en-US" dirty="0">
                <a:solidFill>
                  <a:schemeClr val="tx1">
                    <a:lumMod val="65000"/>
                    <a:lumOff val="35000"/>
                  </a:schemeClr>
                </a:solidFill>
              </a:rPr>
              <a:t>파라미터 튜닝</a:t>
            </a:r>
            <a:endParaRPr lang="en-US" altLang="ko-KR" dirty="0">
              <a:solidFill>
                <a:schemeClr val="tx1">
                  <a:lumMod val="65000"/>
                  <a:lumOff val="35000"/>
                </a:schemeClr>
              </a:solidFill>
            </a:endParaRPr>
          </a:p>
          <a:p>
            <a:pPr algn="just">
              <a:lnSpc>
                <a:spcPct val="150000"/>
              </a:lnSpc>
            </a:pPr>
            <a:endParaRPr lang="en-US" altLang="ko-KR" dirty="0">
              <a:solidFill>
                <a:schemeClr val="tx1">
                  <a:lumMod val="65000"/>
                  <a:lumOff val="35000"/>
                </a:schemeClr>
              </a:solidFill>
            </a:endParaRPr>
          </a:p>
          <a:p>
            <a:pPr algn="just">
              <a:lnSpc>
                <a:spcPct val="150000"/>
              </a:lnSpc>
            </a:pPr>
            <a:r>
              <a:rPr lang="ko-KR" altLang="en-US" dirty="0">
                <a:solidFill>
                  <a:schemeClr val="tx1">
                    <a:lumMod val="65000"/>
                    <a:lumOff val="35000"/>
                  </a:schemeClr>
                </a:solidFill>
              </a:rPr>
              <a:t>레이어</a:t>
            </a:r>
            <a:endParaRPr lang="en-US" altLang="ko-KR" dirty="0">
              <a:solidFill>
                <a:schemeClr val="tx1">
                  <a:lumMod val="65000"/>
                  <a:lumOff val="35000"/>
                </a:schemeClr>
              </a:solidFill>
            </a:endParaRPr>
          </a:p>
          <a:p>
            <a:endParaRPr lang="ko-KR" altLang="en-US" dirty="0"/>
          </a:p>
        </p:txBody>
      </p:sp>
      <p:sp>
        <p:nvSpPr>
          <p:cNvPr id="4" name="슬라이드 번호 개체 틀 3"/>
          <p:cNvSpPr>
            <a:spLocks noGrp="1"/>
          </p:cNvSpPr>
          <p:nvPr>
            <p:ph type="sldNum" sz="quarter" idx="10"/>
          </p:nvPr>
        </p:nvSpPr>
        <p:spPr/>
        <p:txBody>
          <a:bodyPr/>
          <a:lstStyle/>
          <a:p>
            <a:fld id="{E07778B3-E491-4471-AAB3-48E5B09E5EFE}" type="slidenum">
              <a:rPr lang="ko-KR" altLang="en-US" smtClean="0"/>
              <a:t>11</a:t>
            </a:fld>
            <a:endParaRPr lang="ko-KR" altLang="en-US"/>
          </a:p>
        </p:txBody>
      </p:sp>
    </p:spTree>
    <p:extLst>
      <p:ext uri="{BB962C8B-B14F-4D97-AF65-F5344CB8AC3E}">
        <p14:creationId xmlns:p14="http://schemas.microsoft.com/office/powerpoint/2010/main" val="3103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778B3-E491-4471-AAB3-48E5B09E5EFE}" type="slidenum">
              <a:rPr lang="ko-KR" altLang="en-US" smtClean="0"/>
              <a:t>12</a:t>
            </a:fld>
            <a:endParaRPr lang="ko-KR" altLang="en-US"/>
          </a:p>
        </p:txBody>
      </p:sp>
    </p:spTree>
    <p:extLst>
      <p:ext uri="{BB962C8B-B14F-4D97-AF65-F5344CB8AC3E}">
        <p14:creationId xmlns:p14="http://schemas.microsoft.com/office/powerpoint/2010/main" val="3887386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778B3-E491-4471-AAB3-48E5B09E5EFE}" type="slidenum">
              <a:rPr lang="ko-KR" altLang="en-US" smtClean="0"/>
              <a:t>13</a:t>
            </a:fld>
            <a:endParaRPr lang="ko-KR" altLang="en-US"/>
          </a:p>
        </p:txBody>
      </p:sp>
    </p:spTree>
    <p:extLst>
      <p:ext uri="{BB962C8B-B14F-4D97-AF65-F5344CB8AC3E}">
        <p14:creationId xmlns:p14="http://schemas.microsoft.com/office/powerpoint/2010/main" val="2791580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778B3-E491-4471-AAB3-48E5B09E5EFE}" type="slidenum">
              <a:rPr lang="ko-KR" altLang="en-US" smtClean="0"/>
              <a:t>14</a:t>
            </a:fld>
            <a:endParaRPr lang="ko-KR" altLang="en-US"/>
          </a:p>
        </p:txBody>
      </p:sp>
    </p:spTree>
    <p:extLst>
      <p:ext uri="{BB962C8B-B14F-4D97-AF65-F5344CB8AC3E}">
        <p14:creationId xmlns:p14="http://schemas.microsoft.com/office/powerpoint/2010/main" val="522576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778B3-E491-4471-AAB3-48E5B09E5EFE}" type="slidenum">
              <a:rPr lang="ko-KR" altLang="en-US" smtClean="0"/>
              <a:t>15</a:t>
            </a:fld>
            <a:endParaRPr lang="ko-KR" altLang="en-US" dirty="0"/>
          </a:p>
        </p:txBody>
      </p:sp>
    </p:spTree>
    <p:extLst>
      <p:ext uri="{BB962C8B-B14F-4D97-AF65-F5344CB8AC3E}">
        <p14:creationId xmlns:p14="http://schemas.microsoft.com/office/powerpoint/2010/main" val="1285543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778B3-E491-4471-AAB3-48E5B09E5EFE}" type="slidenum">
              <a:rPr lang="ko-KR" altLang="en-US" smtClean="0"/>
              <a:t>16</a:t>
            </a:fld>
            <a:endParaRPr lang="ko-KR" altLang="en-US"/>
          </a:p>
        </p:txBody>
      </p:sp>
    </p:spTree>
    <p:extLst>
      <p:ext uri="{BB962C8B-B14F-4D97-AF65-F5344CB8AC3E}">
        <p14:creationId xmlns:p14="http://schemas.microsoft.com/office/powerpoint/2010/main" val="2819811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778B3-E491-4471-AAB3-48E5B09E5EFE}" type="slidenum">
              <a:rPr lang="ko-KR" altLang="en-US" smtClean="0"/>
              <a:t>17</a:t>
            </a:fld>
            <a:endParaRPr lang="ko-KR" altLang="en-US"/>
          </a:p>
        </p:txBody>
      </p:sp>
    </p:spTree>
    <p:extLst>
      <p:ext uri="{BB962C8B-B14F-4D97-AF65-F5344CB8AC3E}">
        <p14:creationId xmlns:p14="http://schemas.microsoft.com/office/powerpoint/2010/main" val="465021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778B3-E491-4471-AAB3-48E5B09E5EFE}" type="slidenum">
              <a:rPr lang="ko-KR" altLang="en-US" smtClean="0"/>
              <a:t>18</a:t>
            </a:fld>
            <a:endParaRPr lang="ko-KR" altLang="en-US"/>
          </a:p>
        </p:txBody>
      </p:sp>
    </p:spTree>
    <p:extLst>
      <p:ext uri="{BB962C8B-B14F-4D97-AF65-F5344CB8AC3E}">
        <p14:creationId xmlns:p14="http://schemas.microsoft.com/office/powerpoint/2010/main" val="3679909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778B3-E491-4471-AAB3-48E5B09E5EFE}" type="slidenum">
              <a:rPr lang="ko-KR" altLang="en-US" smtClean="0"/>
              <a:t>19</a:t>
            </a:fld>
            <a:endParaRPr lang="ko-KR" altLang="en-US"/>
          </a:p>
        </p:txBody>
      </p:sp>
    </p:spTree>
    <p:extLst>
      <p:ext uri="{BB962C8B-B14F-4D97-AF65-F5344CB8AC3E}">
        <p14:creationId xmlns:p14="http://schemas.microsoft.com/office/powerpoint/2010/main" val="1264535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778B3-E491-4471-AAB3-48E5B09E5EFE}" type="slidenum">
              <a:rPr lang="ko-KR" altLang="en-US" smtClean="0"/>
              <a:t>2</a:t>
            </a:fld>
            <a:endParaRPr lang="ko-KR" altLang="en-US" dirty="0"/>
          </a:p>
        </p:txBody>
      </p:sp>
    </p:spTree>
    <p:extLst>
      <p:ext uri="{BB962C8B-B14F-4D97-AF65-F5344CB8AC3E}">
        <p14:creationId xmlns:p14="http://schemas.microsoft.com/office/powerpoint/2010/main" val="3811229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778B3-E491-4471-AAB3-48E5B09E5EFE}" type="slidenum">
              <a:rPr lang="ko-KR" altLang="en-US" smtClean="0"/>
              <a:t>20</a:t>
            </a:fld>
            <a:endParaRPr lang="ko-KR" altLang="en-US" dirty="0"/>
          </a:p>
        </p:txBody>
      </p:sp>
    </p:spTree>
    <p:extLst>
      <p:ext uri="{BB962C8B-B14F-4D97-AF65-F5344CB8AC3E}">
        <p14:creationId xmlns:p14="http://schemas.microsoft.com/office/powerpoint/2010/main" val="4005691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778B3-E491-4471-AAB3-48E5B09E5EFE}" type="slidenum">
              <a:rPr lang="ko-KR" altLang="en-US" smtClean="0"/>
              <a:t>21</a:t>
            </a:fld>
            <a:endParaRPr lang="ko-KR" altLang="en-US"/>
          </a:p>
        </p:txBody>
      </p:sp>
    </p:spTree>
    <p:extLst>
      <p:ext uri="{BB962C8B-B14F-4D97-AF65-F5344CB8AC3E}">
        <p14:creationId xmlns:p14="http://schemas.microsoft.com/office/powerpoint/2010/main" val="146606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778B3-E491-4471-AAB3-48E5B09E5EFE}" type="slidenum">
              <a:rPr lang="ko-KR" altLang="en-US" smtClean="0"/>
              <a:t>22</a:t>
            </a:fld>
            <a:endParaRPr lang="ko-KR" altLang="en-US"/>
          </a:p>
        </p:txBody>
      </p:sp>
    </p:spTree>
    <p:extLst>
      <p:ext uri="{BB962C8B-B14F-4D97-AF65-F5344CB8AC3E}">
        <p14:creationId xmlns:p14="http://schemas.microsoft.com/office/powerpoint/2010/main" val="3811229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778B3-E491-4471-AAB3-48E5B09E5EFE}" type="slidenum">
              <a:rPr lang="ko-KR" altLang="en-US" smtClean="0"/>
              <a:t>23</a:t>
            </a:fld>
            <a:endParaRPr lang="ko-KR" altLang="en-US"/>
          </a:p>
        </p:txBody>
      </p:sp>
    </p:spTree>
    <p:extLst>
      <p:ext uri="{BB962C8B-B14F-4D97-AF65-F5344CB8AC3E}">
        <p14:creationId xmlns:p14="http://schemas.microsoft.com/office/powerpoint/2010/main" val="1152185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778B3-E491-4471-AAB3-48E5B09E5EFE}" type="slidenum">
              <a:rPr lang="ko-KR" altLang="en-US" smtClean="0"/>
              <a:t>3</a:t>
            </a:fld>
            <a:endParaRPr lang="ko-KR" altLang="en-US" dirty="0"/>
          </a:p>
        </p:txBody>
      </p:sp>
    </p:spTree>
    <p:extLst>
      <p:ext uri="{BB962C8B-B14F-4D97-AF65-F5344CB8AC3E}">
        <p14:creationId xmlns:p14="http://schemas.microsoft.com/office/powerpoint/2010/main" val="1484804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778B3-E491-4471-AAB3-48E5B09E5EFE}" type="slidenum">
              <a:rPr lang="ko-KR" altLang="en-US" smtClean="0"/>
              <a:t>4</a:t>
            </a:fld>
            <a:endParaRPr lang="ko-KR" altLang="en-US"/>
          </a:p>
        </p:txBody>
      </p:sp>
    </p:spTree>
    <p:extLst>
      <p:ext uri="{BB962C8B-B14F-4D97-AF65-F5344CB8AC3E}">
        <p14:creationId xmlns:p14="http://schemas.microsoft.com/office/powerpoint/2010/main" val="2562876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778B3-E491-4471-AAB3-48E5B09E5EFE}" type="slidenum">
              <a:rPr lang="ko-KR" altLang="en-US" smtClean="0"/>
              <a:t>5</a:t>
            </a:fld>
            <a:endParaRPr lang="ko-KR" altLang="en-US"/>
          </a:p>
        </p:txBody>
      </p:sp>
    </p:spTree>
    <p:extLst>
      <p:ext uri="{BB962C8B-B14F-4D97-AF65-F5344CB8AC3E}">
        <p14:creationId xmlns:p14="http://schemas.microsoft.com/office/powerpoint/2010/main" val="3811229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778B3-E491-4471-AAB3-48E5B09E5EFE}" type="slidenum">
              <a:rPr lang="ko-KR" altLang="en-US" smtClean="0"/>
              <a:t>6</a:t>
            </a:fld>
            <a:endParaRPr lang="ko-KR" altLang="en-US" dirty="0"/>
          </a:p>
        </p:txBody>
      </p:sp>
    </p:spTree>
    <p:extLst>
      <p:ext uri="{BB962C8B-B14F-4D97-AF65-F5344CB8AC3E}">
        <p14:creationId xmlns:p14="http://schemas.microsoft.com/office/powerpoint/2010/main" val="2337364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778B3-E491-4471-AAB3-48E5B09E5EFE}" type="slidenum">
              <a:rPr lang="ko-KR" altLang="en-US" smtClean="0"/>
              <a:t>7</a:t>
            </a:fld>
            <a:endParaRPr lang="ko-KR" altLang="en-US"/>
          </a:p>
        </p:txBody>
      </p:sp>
    </p:spTree>
    <p:extLst>
      <p:ext uri="{BB962C8B-B14F-4D97-AF65-F5344CB8AC3E}">
        <p14:creationId xmlns:p14="http://schemas.microsoft.com/office/powerpoint/2010/main" val="3001379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778B3-E491-4471-AAB3-48E5B09E5EFE}" type="slidenum">
              <a:rPr lang="ko-KR" altLang="en-US" smtClean="0"/>
              <a:t>8</a:t>
            </a:fld>
            <a:endParaRPr lang="ko-KR" altLang="en-US"/>
          </a:p>
        </p:txBody>
      </p:sp>
    </p:spTree>
    <p:extLst>
      <p:ext uri="{BB962C8B-B14F-4D97-AF65-F5344CB8AC3E}">
        <p14:creationId xmlns:p14="http://schemas.microsoft.com/office/powerpoint/2010/main" val="2932119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778B3-E491-4471-AAB3-48E5B09E5EFE}" type="slidenum">
              <a:rPr lang="ko-KR" altLang="en-US" smtClean="0"/>
              <a:t>9</a:t>
            </a:fld>
            <a:endParaRPr lang="ko-KR" altLang="en-US" dirty="0"/>
          </a:p>
        </p:txBody>
      </p:sp>
    </p:spTree>
    <p:extLst>
      <p:ext uri="{BB962C8B-B14F-4D97-AF65-F5344CB8AC3E}">
        <p14:creationId xmlns:p14="http://schemas.microsoft.com/office/powerpoint/2010/main" val="3732155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597819"/>
            <a:ext cx="7772400" cy="1102519"/>
          </a:xfrm>
        </p:spPr>
        <p:txBody>
          <a:bodyPr/>
          <a:lstStyle/>
          <a:p>
            <a:r>
              <a:rPr lang="ko-KR" altLang="en-US"/>
              <a:t>마스터 제목 스타일 편집</a:t>
            </a:r>
          </a:p>
        </p:txBody>
      </p:sp>
      <p:sp>
        <p:nvSpPr>
          <p:cNvPr id="3" name="부제목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61C8C6B1-29A1-4155-833F-96BB5873BB76}" type="datetimeFigureOut">
              <a:rPr lang="ko-KR" altLang="en-US" smtClean="0"/>
              <a:t>2019-12-09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C731EFB-4B7C-4EF2-ADC9-DB11690A5C8A}" type="slidenum">
              <a:rPr lang="ko-KR" altLang="en-US" smtClean="0"/>
              <a:t>‹#›</a:t>
            </a:fld>
            <a:endParaRPr lang="ko-KR" altLang="en-US"/>
          </a:p>
        </p:txBody>
      </p:sp>
    </p:spTree>
    <p:extLst>
      <p:ext uri="{BB962C8B-B14F-4D97-AF65-F5344CB8AC3E}">
        <p14:creationId xmlns:p14="http://schemas.microsoft.com/office/powerpoint/2010/main" val="2768885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61C8C6B1-29A1-4155-833F-96BB5873BB76}" type="datetimeFigureOut">
              <a:rPr lang="ko-KR" altLang="en-US" smtClean="0"/>
              <a:t>2019-12-09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C731EFB-4B7C-4EF2-ADC9-DB11690A5C8A}" type="slidenum">
              <a:rPr lang="ko-KR" altLang="en-US" smtClean="0"/>
              <a:t>‹#›</a:t>
            </a:fld>
            <a:endParaRPr lang="ko-KR" altLang="en-US"/>
          </a:p>
        </p:txBody>
      </p:sp>
    </p:spTree>
    <p:extLst>
      <p:ext uri="{BB962C8B-B14F-4D97-AF65-F5344CB8AC3E}">
        <p14:creationId xmlns:p14="http://schemas.microsoft.com/office/powerpoint/2010/main" val="3385376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154781"/>
            <a:ext cx="2057400" cy="329088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154781"/>
            <a:ext cx="6019800" cy="329088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61C8C6B1-29A1-4155-833F-96BB5873BB76}" type="datetimeFigureOut">
              <a:rPr lang="ko-KR" altLang="en-US" smtClean="0"/>
              <a:t>2019-12-09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C731EFB-4B7C-4EF2-ADC9-DB11690A5C8A}" type="slidenum">
              <a:rPr lang="ko-KR" altLang="en-US" smtClean="0"/>
              <a:t>‹#›</a:t>
            </a:fld>
            <a:endParaRPr lang="ko-KR" altLang="en-US"/>
          </a:p>
        </p:txBody>
      </p:sp>
    </p:spTree>
    <p:extLst>
      <p:ext uri="{BB962C8B-B14F-4D97-AF65-F5344CB8AC3E}">
        <p14:creationId xmlns:p14="http://schemas.microsoft.com/office/powerpoint/2010/main" val="3613398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61C8C6B1-29A1-4155-833F-96BB5873BB76}" type="datetimeFigureOut">
              <a:rPr lang="ko-KR" altLang="en-US" smtClean="0"/>
              <a:t>2019-12-09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C731EFB-4B7C-4EF2-ADC9-DB11690A5C8A}" type="slidenum">
              <a:rPr lang="ko-KR" altLang="en-US" smtClean="0"/>
              <a:t>‹#›</a:t>
            </a:fld>
            <a:endParaRPr lang="ko-KR" altLang="en-US"/>
          </a:p>
        </p:txBody>
      </p:sp>
    </p:spTree>
    <p:extLst>
      <p:ext uri="{BB962C8B-B14F-4D97-AF65-F5344CB8AC3E}">
        <p14:creationId xmlns:p14="http://schemas.microsoft.com/office/powerpoint/2010/main" val="600567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3305176"/>
            <a:ext cx="7772400" cy="1021556"/>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61C8C6B1-29A1-4155-833F-96BB5873BB76}" type="datetimeFigureOut">
              <a:rPr lang="ko-KR" altLang="en-US" smtClean="0"/>
              <a:t>2019-12-09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C731EFB-4B7C-4EF2-ADC9-DB11690A5C8A}" type="slidenum">
              <a:rPr lang="ko-KR" altLang="en-US" smtClean="0"/>
              <a:t>‹#›</a:t>
            </a:fld>
            <a:endParaRPr lang="ko-KR" altLang="en-US"/>
          </a:p>
        </p:txBody>
      </p:sp>
    </p:spTree>
    <p:extLst>
      <p:ext uri="{BB962C8B-B14F-4D97-AF65-F5344CB8AC3E}">
        <p14:creationId xmlns:p14="http://schemas.microsoft.com/office/powerpoint/2010/main" val="3113804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61C8C6B1-29A1-4155-833F-96BB5873BB76}" type="datetimeFigureOut">
              <a:rPr lang="ko-KR" altLang="en-US" smtClean="0"/>
              <a:t>2019-12-09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C731EFB-4B7C-4EF2-ADC9-DB11690A5C8A}" type="slidenum">
              <a:rPr lang="ko-KR" altLang="en-US" smtClean="0"/>
              <a:t>‹#›</a:t>
            </a:fld>
            <a:endParaRPr lang="ko-KR" altLang="en-US"/>
          </a:p>
        </p:txBody>
      </p:sp>
    </p:spTree>
    <p:extLst>
      <p:ext uri="{BB962C8B-B14F-4D97-AF65-F5344CB8AC3E}">
        <p14:creationId xmlns:p14="http://schemas.microsoft.com/office/powerpoint/2010/main" val="826963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05979"/>
            <a:ext cx="8229600" cy="857250"/>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61C8C6B1-29A1-4155-833F-96BB5873BB76}" type="datetimeFigureOut">
              <a:rPr lang="ko-KR" altLang="en-US" smtClean="0"/>
              <a:t>2019-12-09</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4C731EFB-4B7C-4EF2-ADC9-DB11690A5C8A}" type="slidenum">
              <a:rPr lang="ko-KR" altLang="en-US" smtClean="0"/>
              <a:t>‹#›</a:t>
            </a:fld>
            <a:endParaRPr lang="ko-KR" altLang="en-US"/>
          </a:p>
        </p:txBody>
      </p:sp>
    </p:spTree>
    <p:extLst>
      <p:ext uri="{BB962C8B-B14F-4D97-AF65-F5344CB8AC3E}">
        <p14:creationId xmlns:p14="http://schemas.microsoft.com/office/powerpoint/2010/main" val="181658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61C8C6B1-29A1-4155-833F-96BB5873BB76}" type="datetimeFigureOut">
              <a:rPr lang="ko-KR" altLang="en-US" smtClean="0"/>
              <a:t>2019-12-09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4C731EFB-4B7C-4EF2-ADC9-DB11690A5C8A}" type="slidenum">
              <a:rPr lang="ko-KR" altLang="en-US" smtClean="0"/>
              <a:t>‹#›</a:t>
            </a:fld>
            <a:endParaRPr lang="ko-KR" altLang="en-US"/>
          </a:p>
        </p:txBody>
      </p:sp>
    </p:spTree>
    <p:extLst>
      <p:ext uri="{BB962C8B-B14F-4D97-AF65-F5344CB8AC3E}">
        <p14:creationId xmlns:p14="http://schemas.microsoft.com/office/powerpoint/2010/main" val="1770671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61C8C6B1-29A1-4155-833F-96BB5873BB76}" type="datetimeFigureOut">
              <a:rPr lang="ko-KR" altLang="en-US" smtClean="0"/>
              <a:t>2019-12-09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4C731EFB-4B7C-4EF2-ADC9-DB11690A5C8A}" type="slidenum">
              <a:rPr lang="ko-KR" altLang="en-US" smtClean="0"/>
              <a:t>‹#›</a:t>
            </a:fld>
            <a:endParaRPr lang="ko-KR" altLang="en-US"/>
          </a:p>
        </p:txBody>
      </p:sp>
    </p:spTree>
    <p:extLst>
      <p:ext uri="{BB962C8B-B14F-4D97-AF65-F5344CB8AC3E}">
        <p14:creationId xmlns:p14="http://schemas.microsoft.com/office/powerpoint/2010/main" val="1334232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1" y="204787"/>
            <a:ext cx="3008313" cy="871538"/>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61C8C6B1-29A1-4155-833F-96BB5873BB76}" type="datetimeFigureOut">
              <a:rPr lang="ko-KR" altLang="en-US" smtClean="0"/>
              <a:t>2019-12-09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C731EFB-4B7C-4EF2-ADC9-DB11690A5C8A}" type="slidenum">
              <a:rPr lang="ko-KR" altLang="en-US" smtClean="0"/>
              <a:t>‹#›</a:t>
            </a:fld>
            <a:endParaRPr lang="ko-KR" altLang="en-US"/>
          </a:p>
        </p:txBody>
      </p:sp>
    </p:spTree>
    <p:extLst>
      <p:ext uri="{BB962C8B-B14F-4D97-AF65-F5344CB8AC3E}">
        <p14:creationId xmlns:p14="http://schemas.microsoft.com/office/powerpoint/2010/main" val="4062787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3600450"/>
            <a:ext cx="5486400" cy="425054"/>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61C8C6B1-29A1-4155-833F-96BB5873BB76}" type="datetimeFigureOut">
              <a:rPr lang="ko-KR" altLang="en-US" smtClean="0"/>
              <a:t>2019-12-09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C731EFB-4B7C-4EF2-ADC9-DB11690A5C8A}" type="slidenum">
              <a:rPr lang="ko-KR" altLang="en-US" smtClean="0"/>
              <a:t>‹#›</a:t>
            </a:fld>
            <a:endParaRPr lang="ko-KR" altLang="en-US"/>
          </a:p>
        </p:txBody>
      </p:sp>
    </p:spTree>
    <p:extLst>
      <p:ext uri="{BB962C8B-B14F-4D97-AF65-F5344CB8AC3E}">
        <p14:creationId xmlns:p14="http://schemas.microsoft.com/office/powerpoint/2010/main" val="1486404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나눔고딕" panose="020D0604000000000000" pitchFamily="50" charset="-127"/>
                <a:ea typeface="나눔고딕" panose="020D0604000000000000" pitchFamily="50" charset="-127"/>
              </a:defRPr>
            </a:lvl1pPr>
          </a:lstStyle>
          <a:p>
            <a:fld id="{61C8C6B1-29A1-4155-833F-96BB5873BB76}" type="datetimeFigureOut">
              <a:rPr lang="ko-KR" altLang="en-US" smtClean="0"/>
              <a:pPr/>
              <a:t>2019-12-09</a:t>
            </a:fld>
            <a:endParaRPr lang="ko-KR" altLang="en-US" dirty="0"/>
          </a:p>
        </p:txBody>
      </p:sp>
      <p:sp>
        <p:nvSpPr>
          <p:cNvPr id="5" name="바닥글 개체 틀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나눔고딕" panose="020D0604000000000000" pitchFamily="50" charset="-127"/>
                <a:ea typeface="나눔고딕" panose="020D0604000000000000" pitchFamily="50" charset="-127"/>
              </a:defRPr>
            </a:lvl1pPr>
          </a:lstStyle>
          <a:p>
            <a:endParaRPr lang="ko-KR" altLang="en-US" dirty="0"/>
          </a:p>
        </p:txBody>
      </p:sp>
      <p:sp>
        <p:nvSpPr>
          <p:cNvPr id="6" name="슬라이드 번호 개체 틀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나눔고딕" panose="020D0604000000000000" pitchFamily="50" charset="-127"/>
                <a:ea typeface="나눔고딕" panose="020D0604000000000000" pitchFamily="50" charset="-127"/>
              </a:defRPr>
            </a:lvl1pPr>
          </a:lstStyle>
          <a:p>
            <a:fld id="{4C731EFB-4B7C-4EF2-ADC9-DB11690A5C8A}" type="slidenum">
              <a:rPr lang="ko-KR" altLang="en-US" smtClean="0"/>
              <a:pPr/>
              <a:t>‹#›</a:t>
            </a:fld>
            <a:endParaRPr lang="ko-KR" altLang="en-US" dirty="0"/>
          </a:p>
        </p:txBody>
      </p:sp>
    </p:spTree>
    <p:extLst>
      <p:ext uri="{BB962C8B-B14F-4D97-AF65-F5344CB8AC3E}">
        <p14:creationId xmlns:p14="http://schemas.microsoft.com/office/powerpoint/2010/main" val="13365155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나눔고딕" panose="020D0604000000000000" pitchFamily="50" charset="-127"/>
          <a:ea typeface="나눔고딕" panose="020D0604000000000000" pitchFamily="50" charset="-127"/>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나눔고딕" panose="020D0604000000000000" pitchFamily="50" charset="-127"/>
          <a:ea typeface="나눔고딕" panose="020D0604000000000000" pitchFamily="50" charset="-127"/>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나눔고딕" panose="020D0604000000000000" pitchFamily="50" charset="-127"/>
          <a:ea typeface="나눔고딕" panose="020D0604000000000000" pitchFamily="50" charset="-127"/>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나눔고딕" panose="020D0604000000000000" pitchFamily="50" charset="-127"/>
          <a:ea typeface="나눔고딕" panose="020D0604000000000000" pitchFamily="50" charset="-127"/>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나눔고딕" panose="020D0604000000000000" pitchFamily="50" charset="-127"/>
          <a:ea typeface="나눔고딕" panose="020D0604000000000000" pitchFamily="50" charset="-127"/>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나눔고딕" panose="020D0604000000000000" pitchFamily="50" charset="-127"/>
          <a:ea typeface="나눔고딕" panose="020D0604000000000000" pitchFamily="50" charset="-127"/>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2.jp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9966"/>
            </a:gs>
            <a:gs pos="100000">
              <a:srgbClr val="66CCFF"/>
            </a:gs>
          </a:gsLst>
          <a:path path="circle">
            <a:fillToRect l="100000" t="100000"/>
          </a:path>
        </a:gradFill>
        <a:effectLst/>
      </p:bgPr>
    </p:bg>
    <p:spTree>
      <p:nvGrpSpPr>
        <p:cNvPr id="1" name=""/>
        <p:cNvGrpSpPr/>
        <p:nvPr/>
      </p:nvGrpSpPr>
      <p:grpSpPr>
        <a:xfrm>
          <a:off x="0" y="0"/>
          <a:ext cx="0" cy="0"/>
          <a:chOff x="0" y="0"/>
          <a:chExt cx="0" cy="0"/>
        </a:xfrm>
      </p:grpSpPr>
      <p:grpSp>
        <p:nvGrpSpPr>
          <p:cNvPr id="16" name="그룹 15"/>
          <p:cNvGrpSpPr/>
          <p:nvPr/>
        </p:nvGrpSpPr>
        <p:grpSpPr>
          <a:xfrm>
            <a:off x="2252138" y="1095448"/>
            <a:ext cx="4639725" cy="2772446"/>
            <a:chOff x="3070955" y="1401551"/>
            <a:chExt cx="2885874" cy="2340398"/>
          </a:xfrm>
        </p:grpSpPr>
        <p:grpSp>
          <p:nvGrpSpPr>
            <p:cNvPr id="15" name="그룹 14"/>
            <p:cNvGrpSpPr/>
            <p:nvPr/>
          </p:nvGrpSpPr>
          <p:grpSpPr>
            <a:xfrm>
              <a:off x="3427465" y="1401551"/>
              <a:ext cx="2278660" cy="2340398"/>
              <a:chOff x="3318049" y="1283736"/>
              <a:chExt cx="2586099" cy="2656166"/>
            </a:xfrm>
          </p:grpSpPr>
          <p:sp>
            <p:nvSpPr>
              <p:cNvPr id="19" name="직사각형 18"/>
              <p:cNvSpPr/>
              <p:nvPr/>
            </p:nvSpPr>
            <p:spPr>
              <a:xfrm>
                <a:off x="3419872" y="1363874"/>
                <a:ext cx="2484276" cy="2576028"/>
              </a:xfrm>
              <a:prstGeom prst="rect">
                <a:avLst/>
              </a:prstGeom>
              <a:solidFill>
                <a:schemeClr val="tx1"/>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4" name="직사각형 3"/>
              <p:cNvSpPr/>
              <p:nvPr/>
            </p:nvSpPr>
            <p:spPr>
              <a:xfrm>
                <a:off x="3318049" y="1283736"/>
                <a:ext cx="2484276" cy="2576028"/>
              </a:xfrm>
              <a:prstGeom prst="rect">
                <a:avLst/>
              </a:prstGeom>
              <a:solidFill>
                <a:schemeClr val="bg1"/>
              </a:solidFill>
              <a:ln w="698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grpSp>
        <p:sp>
          <p:nvSpPr>
            <p:cNvPr id="10" name="TextBox 9"/>
            <p:cNvSpPr txBox="1"/>
            <p:nvPr/>
          </p:nvSpPr>
          <p:spPr>
            <a:xfrm>
              <a:off x="3070955" y="1796174"/>
              <a:ext cx="2885874" cy="1417825"/>
            </a:xfrm>
            <a:prstGeom prst="rect">
              <a:avLst/>
            </a:prstGeom>
            <a:noFill/>
          </p:spPr>
          <p:txBody>
            <a:bodyPr wrap="square" rtlCol="0">
              <a:spAutoFit/>
            </a:bodyPr>
            <a:lstStyle/>
            <a:p>
              <a:pPr algn="ctr">
                <a:lnSpc>
                  <a:spcPct val="150000"/>
                </a:lnSpc>
              </a:pPr>
              <a:r>
                <a:rPr lang="en-US" altLang="ko-KR" sz="3600" b="1" dirty="0">
                  <a:latin typeface="빙그레 따옴체" panose="02030503000000000000" pitchFamily="18" charset="-127"/>
                  <a:ea typeface="빙그레 따옴체" panose="02030503000000000000" pitchFamily="18" charset="-127"/>
                </a:rPr>
                <a:t>YOU CAN BE </a:t>
              </a:r>
            </a:p>
            <a:p>
              <a:pPr algn="ctr">
                <a:lnSpc>
                  <a:spcPct val="150000"/>
                </a:lnSpc>
              </a:pPr>
              <a:r>
                <a:rPr lang="en-US" altLang="ko-KR" sz="3600" b="1" dirty="0">
                  <a:latin typeface="빙그레 따옴체" panose="02030503000000000000" pitchFamily="18" charset="-127"/>
                  <a:ea typeface="빙그레 따옴체" panose="02030503000000000000" pitchFamily="18" charset="-127"/>
                </a:rPr>
                <a:t>A RAP STAR!</a:t>
              </a:r>
              <a:endParaRPr lang="ko-KR" altLang="en-US" sz="3600" b="1" dirty="0">
                <a:latin typeface="빙그레 따옴체" panose="02030503000000000000" pitchFamily="18" charset="-127"/>
                <a:ea typeface="빙그레 따옴체" panose="02030503000000000000" pitchFamily="18" charset="-127"/>
              </a:endParaRPr>
            </a:p>
          </p:txBody>
        </p:sp>
        <p:sp>
          <p:nvSpPr>
            <p:cNvPr id="12" name="TextBox 11"/>
            <p:cNvSpPr txBox="1"/>
            <p:nvPr/>
          </p:nvSpPr>
          <p:spPr>
            <a:xfrm>
              <a:off x="5274078" y="1419621"/>
              <a:ext cx="329141" cy="337758"/>
            </a:xfrm>
            <a:prstGeom prst="rect">
              <a:avLst/>
            </a:prstGeom>
            <a:noFill/>
          </p:spPr>
          <p:txBody>
            <a:bodyPr wrap="square" rtlCol="0">
              <a:spAutoFit/>
            </a:bodyPr>
            <a:lstStyle/>
            <a:p>
              <a:r>
                <a:rPr lang="en-US" altLang="ko-KR" sz="2000" b="1" dirty="0">
                  <a:ln w="12700">
                    <a:solidFill>
                      <a:schemeClr val="tx1"/>
                    </a:solidFill>
                  </a:ln>
                  <a:latin typeface="바른돋움Pro 3" panose="02020603020101020101" pitchFamily="18" charset="-127"/>
                  <a:ea typeface="바른돋움Pro 3" panose="02020603020101020101" pitchFamily="18" charset="-127"/>
                </a:rPr>
                <a:t>+</a:t>
              </a:r>
              <a:endParaRPr lang="ko-KR" altLang="en-US" sz="2000" b="1" dirty="0">
                <a:ln w="12700">
                  <a:solidFill>
                    <a:schemeClr val="tx1"/>
                  </a:solidFill>
                </a:ln>
                <a:latin typeface="바른돋움Pro 3" panose="02020603020101020101" pitchFamily="18" charset="-127"/>
                <a:ea typeface="바른돋움Pro 3" panose="02020603020101020101" pitchFamily="18" charset="-127"/>
              </a:endParaRPr>
            </a:p>
          </p:txBody>
        </p:sp>
      </p:grpSp>
      <p:sp>
        <p:nvSpPr>
          <p:cNvPr id="8" name="TextBox 7">
            <a:extLst>
              <a:ext uri="{FF2B5EF4-FFF2-40B4-BE49-F238E27FC236}">
                <a16:creationId xmlns:a16="http://schemas.microsoft.com/office/drawing/2014/main" id="{C92E854E-F4ED-482A-BC29-23DF416D7219}"/>
              </a:ext>
            </a:extLst>
          </p:cNvPr>
          <p:cNvSpPr txBox="1"/>
          <p:nvPr/>
        </p:nvSpPr>
        <p:spPr>
          <a:xfrm>
            <a:off x="6588224" y="4731990"/>
            <a:ext cx="2664296" cy="344390"/>
          </a:xfrm>
          <a:prstGeom prst="rect">
            <a:avLst/>
          </a:prstGeom>
          <a:noFill/>
        </p:spPr>
        <p:txBody>
          <a:bodyPr wrap="square" rtlCol="0">
            <a:spAutoFit/>
          </a:bodyPr>
          <a:lstStyle/>
          <a:p>
            <a:pPr algn="ctr">
              <a:lnSpc>
                <a:spcPct val="150000"/>
              </a:lnSpc>
            </a:pPr>
            <a:r>
              <a:rPr lang="ko-KR" altLang="en-US" sz="1200" b="1" dirty="0">
                <a:latin typeface="빙그레 따옴체" panose="02030503000000000000" pitchFamily="18" charset="-127"/>
                <a:ea typeface="빙그레 따옴체" panose="02030503000000000000" pitchFamily="18" charset="-127"/>
              </a:rPr>
              <a:t>강민수</a:t>
            </a:r>
            <a:r>
              <a:rPr lang="en-US" altLang="ko-KR" sz="1200" b="1" dirty="0">
                <a:latin typeface="빙그레 따옴체" panose="02030503000000000000" pitchFamily="18" charset="-127"/>
                <a:ea typeface="빙그레 따옴체" panose="02030503000000000000" pitchFamily="18" charset="-127"/>
              </a:rPr>
              <a:t>, </a:t>
            </a:r>
            <a:r>
              <a:rPr lang="ko-KR" altLang="en-US" sz="1200" b="1" dirty="0">
                <a:latin typeface="빙그레 따옴체" panose="02030503000000000000" pitchFamily="18" charset="-127"/>
                <a:ea typeface="빙그레 따옴체" panose="02030503000000000000" pitchFamily="18" charset="-127"/>
              </a:rPr>
              <a:t>권지혜</a:t>
            </a:r>
            <a:r>
              <a:rPr lang="en-US" altLang="ko-KR" sz="1200" b="1" dirty="0">
                <a:latin typeface="빙그레 따옴체" panose="02030503000000000000" pitchFamily="18" charset="-127"/>
                <a:ea typeface="빙그레 따옴체" panose="02030503000000000000" pitchFamily="18" charset="-127"/>
              </a:rPr>
              <a:t>, </a:t>
            </a:r>
            <a:r>
              <a:rPr lang="ko-KR" altLang="en-US" sz="1200" b="1" dirty="0">
                <a:latin typeface="빙그레 따옴체" panose="02030503000000000000" pitchFamily="18" charset="-127"/>
                <a:ea typeface="빙그레 따옴체" panose="02030503000000000000" pitchFamily="18" charset="-127"/>
              </a:rPr>
              <a:t>김현준</a:t>
            </a:r>
            <a:endParaRPr lang="ko-KR" altLang="en-US" sz="1400" b="1" dirty="0">
              <a:latin typeface="빙그레 따옴체" panose="02030503000000000000" pitchFamily="18" charset="-127"/>
              <a:ea typeface="빙그레 따옴체" panose="02030503000000000000" pitchFamily="18" charset="-127"/>
            </a:endParaRPr>
          </a:p>
        </p:txBody>
      </p:sp>
      <p:sp>
        <p:nvSpPr>
          <p:cNvPr id="9" name="TextBox 8">
            <a:extLst>
              <a:ext uri="{FF2B5EF4-FFF2-40B4-BE49-F238E27FC236}">
                <a16:creationId xmlns:a16="http://schemas.microsoft.com/office/drawing/2014/main" id="{9D6457D8-18F5-4862-A9C5-04920D1B4493}"/>
              </a:ext>
            </a:extLst>
          </p:cNvPr>
          <p:cNvSpPr txBox="1"/>
          <p:nvPr/>
        </p:nvSpPr>
        <p:spPr>
          <a:xfrm>
            <a:off x="-324544" y="0"/>
            <a:ext cx="2664296" cy="313547"/>
          </a:xfrm>
          <a:prstGeom prst="rect">
            <a:avLst/>
          </a:prstGeom>
          <a:noFill/>
        </p:spPr>
        <p:txBody>
          <a:bodyPr wrap="square" rtlCol="0">
            <a:spAutoFit/>
          </a:bodyPr>
          <a:lstStyle/>
          <a:p>
            <a:pPr algn="ctr">
              <a:lnSpc>
                <a:spcPct val="150000"/>
              </a:lnSpc>
            </a:pPr>
            <a:r>
              <a:rPr lang="en-US" altLang="ko-KR" sz="1050" b="1" dirty="0">
                <a:latin typeface="나눔고딕" panose="020D0604000000000000" pitchFamily="50" charset="-127"/>
                <a:ea typeface="나눔고딕" panose="020D0604000000000000" pitchFamily="50" charset="-127"/>
              </a:rPr>
              <a:t>&lt;</a:t>
            </a:r>
            <a:r>
              <a:rPr lang="en-US" altLang="ko-KR" sz="1050" b="1" dirty="0">
                <a:latin typeface="빙그레 따옴체" panose="02030503000000000000" pitchFamily="18" charset="-127"/>
                <a:ea typeface="빙그레 따옴체" panose="02030503000000000000" pitchFamily="18" charset="-127"/>
              </a:rPr>
              <a:t>2019-2 </a:t>
            </a:r>
            <a:r>
              <a:rPr lang="ko-KR" altLang="en-US" sz="1050" b="1" dirty="0">
                <a:latin typeface="빙그레 따옴체" panose="02030503000000000000" pitchFamily="18" charset="-127"/>
                <a:ea typeface="빙그레 따옴체" panose="02030503000000000000" pitchFamily="18" charset="-127"/>
              </a:rPr>
              <a:t>자연어처리와딥러닝</a:t>
            </a:r>
            <a:r>
              <a:rPr lang="en-US" altLang="ko-KR" sz="1050" b="1" dirty="0">
                <a:latin typeface="빙그레 따옴체" panose="02030503000000000000" pitchFamily="18" charset="-127"/>
                <a:ea typeface="빙그레 따옴체" panose="02030503000000000000" pitchFamily="18" charset="-127"/>
              </a:rPr>
              <a:t>&gt;</a:t>
            </a:r>
            <a:endParaRPr lang="ko-KR" altLang="en-US" sz="1400" b="1" dirty="0">
              <a:latin typeface="빙그레 따옴체" panose="02030503000000000000" pitchFamily="18" charset="-127"/>
              <a:ea typeface="빙그레 따옴체" panose="02030503000000000000" pitchFamily="18" charset="-127"/>
            </a:endParaRPr>
          </a:p>
        </p:txBody>
      </p:sp>
      <p:sp>
        <p:nvSpPr>
          <p:cNvPr id="11" name="TextBox 10">
            <a:extLst>
              <a:ext uri="{FF2B5EF4-FFF2-40B4-BE49-F238E27FC236}">
                <a16:creationId xmlns:a16="http://schemas.microsoft.com/office/drawing/2014/main" id="{74C949A2-9522-477E-9B8C-2B2FD091F9A8}"/>
              </a:ext>
            </a:extLst>
          </p:cNvPr>
          <p:cNvSpPr txBox="1"/>
          <p:nvPr/>
        </p:nvSpPr>
        <p:spPr>
          <a:xfrm>
            <a:off x="6588224" y="4443958"/>
            <a:ext cx="2664296" cy="386388"/>
          </a:xfrm>
          <a:prstGeom prst="rect">
            <a:avLst/>
          </a:prstGeom>
          <a:noFill/>
        </p:spPr>
        <p:txBody>
          <a:bodyPr wrap="square" rtlCol="0">
            <a:spAutoFit/>
          </a:bodyPr>
          <a:lstStyle/>
          <a:p>
            <a:pPr algn="ctr">
              <a:lnSpc>
                <a:spcPct val="150000"/>
              </a:lnSpc>
            </a:pPr>
            <a:r>
              <a:rPr lang="en-US" altLang="ko-KR" sz="1400" b="1" dirty="0">
                <a:latin typeface="빙그레 따옴체" panose="02030503000000000000" pitchFamily="18" charset="-127"/>
                <a:ea typeface="빙그레 따옴체" panose="02030503000000000000" pitchFamily="18" charset="-127"/>
              </a:rPr>
              <a:t>2019-12-11</a:t>
            </a:r>
            <a:endParaRPr lang="ko-KR" altLang="en-US" sz="1400" b="1" dirty="0">
              <a:latin typeface="빙그레 따옴체" panose="02030503000000000000" pitchFamily="18" charset="-127"/>
              <a:ea typeface="빙그레 따옴체" panose="02030503000000000000" pitchFamily="18" charset="-127"/>
            </a:endParaRPr>
          </a:p>
        </p:txBody>
      </p:sp>
    </p:spTree>
    <p:extLst>
      <p:ext uri="{BB962C8B-B14F-4D97-AF65-F5344CB8AC3E}">
        <p14:creationId xmlns:p14="http://schemas.microsoft.com/office/powerpoint/2010/main" val="3771873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057863" y="195485"/>
            <a:ext cx="1189749" cy="454292"/>
          </a:xfrm>
          <a:prstGeom prst="rect">
            <a:avLst/>
          </a:prstGeom>
          <a:noFill/>
        </p:spPr>
        <p:txBody>
          <a:bodyPr wrap="none" rtlCol="0">
            <a:spAutoFit/>
          </a:bodyPr>
          <a:lstStyle/>
          <a:p>
            <a:pPr>
              <a:lnSpc>
                <a:spcPct val="150000"/>
              </a:lnSpc>
            </a:pPr>
            <a:r>
              <a:rPr lang="ko-KR" altLang="en-US" b="1" dirty="0">
                <a:latin typeface="빙그레 따옴체" panose="02030503000000000000" pitchFamily="18" charset="-127"/>
                <a:ea typeface="빙그레 따옴체" panose="02030503000000000000" pitchFamily="18" charset="-127"/>
              </a:rPr>
              <a:t>모델 설명</a:t>
            </a:r>
            <a:endParaRPr lang="en-US" altLang="ko-KR" b="1" dirty="0">
              <a:latin typeface="빙그레 따옴체" panose="02030503000000000000" pitchFamily="18" charset="-127"/>
              <a:ea typeface="빙그레 따옴체" panose="02030503000000000000" pitchFamily="18" charset="-127"/>
            </a:endParaRPr>
          </a:p>
        </p:txBody>
      </p:sp>
      <p:cxnSp>
        <p:nvCxnSpPr>
          <p:cNvPr id="5" name="직선 연결선 4"/>
          <p:cNvCxnSpPr/>
          <p:nvPr/>
        </p:nvCxnSpPr>
        <p:spPr>
          <a:xfrm>
            <a:off x="1059450" y="195486"/>
            <a:ext cx="786327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5351" y="2109"/>
            <a:ext cx="838691" cy="769441"/>
          </a:xfrm>
          <a:prstGeom prst="rect">
            <a:avLst/>
          </a:prstGeom>
          <a:noFill/>
        </p:spPr>
        <p:txBody>
          <a:bodyPr wrap="none" rtlCol="0">
            <a:spAutoFit/>
          </a:bodyPr>
          <a:lstStyle/>
          <a:p>
            <a:r>
              <a:rPr lang="en-US" altLang="ko-KR" sz="4400" b="1" dirty="0">
                <a:blipFill dpi="0" rotWithShape="1">
                  <a:blip r:embed="rId3"/>
                  <a:srcRect/>
                  <a:stretch>
                    <a:fillRect/>
                  </a:stretch>
                </a:blipFill>
                <a:latin typeface="a고딕18" panose="02020600000000000000" pitchFamily="18" charset="-127"/>
                <a:ea typeface="a고딕18" panose="02020600000000000000" pitchFamily="18" charset="-127"/>
              </a:rPr>
              <a:t>03</a:t>
            </a:r>
            <a:endParaRPr lang="ko-KR" altLang="en-US" sz="4400" b="1" dirty="0">
              <a:blipFill dpi="0" rotWithShape="1">
                <a:blip r:embed="rId3"/>
                <a:srcRect/>
                <a:stretch>
                  <a:fillRect/>
                </a:stretch>
              </a:blipFill>
              <a:latin typeface="a고딕18" panose="02020600000000000000" pitchFamily="18" charset="-127"/>
              <a:ea typeface="a고딕18" panose="02020600000000000000" pitchFamily="18" charset="-127"/>
            </a:endParaRPr>
          </a:p>
        </p:txBody>
      </p:sp>
      <p:cxnSp>
        <p:nvCxnSpPr>
          <p:cNvPr id="23" name="직선 연결선 22"/>
          <p:cNvCxnSpPr/>
          <p:nvPr/>
        </p:nvCxnSpPr>
        <p:spPr>
          <a:xfrm>
            <a:off x="273123" y="4948014"/>
            <a:ext cx="86496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A64F2DA-A678-4C0B-A3A5-1CF036ECFEC5}"/>
              </a:ext>
            </a:extLst>
          </p:cNvPr>
          <p:cNvSpPr txBox="1"/>
          <p:nvPr/>
        </p:nvSpPr>
        <p:spPr>
          <a:xfrm>
            <a:off x="5325730" y="3241871"/>
            <a:ext cx="3300065" cy="246221"/>
          </a:xfrm>
          <a:prstGeom prst="rect">
            <a:avLst/>
          </a:prstGeom>
          <a:noFill/>
        </p:spPr>
        <p:txBody>
          <a:bodyPr wrap="square" rtlCol="0">
            <a:spAutoFit/>
          </a:bodyPr>
          <a:lstStyle/>
          <a:p>
            <a:r>
              <a:rPr lang="en-US" altLang="ko-KR" sz="1000" dirty="0">
                <a:latin typeface="빙그레 따옴체" panose="02030503000000000000" pitchFamily="18" charset="-127"/>
                <a:ea typeface="빙그레 따옴체" panose="02030503000000000000" pitchFamily="18" charset="-127"/>
              </a:rPr>
              <a:t>[</a:t>
            </a:r>
            <a:r>
              <a:rPr lang="ko-KR" altLang="en-US" sz="1000" dirty="0">
                <a:latin typeface="빙그레 따옴체" panose="02030503000000000000" pitchFamily="18" charset="-127"/>
                <a:ea typeface="빙그레 따옴체" panose="02030503000000000000" pitchFamily="18" charset="-127"/>
              </a:rPr>
              <a:t>언어</a:t>
            </a:r>
            <a:r>
              <a:rPr lang="en-US" altLang="ko-KR" sz="1000" dirty="0">
                <a:latin typeface="빙그레 따옴체" panose="02030503000000000000" pitchFamily="18" charset="-127"/>
                <a:ea typeface="빙그레 따옴체" panose="02030503000000000000" pitchFamily="18" charset="-127"/>
              </a:rPr>
              <a:t> </a:t>
            </a:r>
            <a:r>
              <a:rPr lang="ko-KR" altLang="en-US" sz="1000" dirty="0">
                <a:latin typeface="빙그레 따옴체" panose="02030503000000000000" pitchFamily="18" charset="-127"/>
                <a:ea typeface="빙그레 따옴체" panose="02030503000000000000" pitchFamily="18" charset="-127"/>
              </a:rPr>
              <a:t>모델을 사용하여 한 </a:t>
            </a:r>
            <a:r>
              <a:rPr lang="ko-KR" altLang="en-US" sz="1000" dirty="0" err="1">
                <a:latin typeface="빙그레 따옴체" panose="02030503000000000000" pitchFamily="18" charset="-127"/>
                <a:ea typeface="빙그레 따옴체" panose="02030503000000000000" pitchFamily="18" charset="-127"/>
              </a:rPr>
              <a:t>글자씩</a:t>
            </a:r>
            <a:r>
              <a:rPr lang="ko-KR" altLang="en-US" sz="1000" dirty="0">
                <a:latin typeface="빙그레 따옴체" panose="02030503000000000000" pitchFamily="18" charset="-127"/>
                <a:ea typeface="빙그레 따옴체" panose="02030503000000000000" pitchFamily="18" charset="-127"/>
              </a:rPr>
              <a:t> 텍스트 생성 과정</a:t>
            </a:r>
            <a:r>
              <a:rPr lang="en-US" altLang="ko-KR" sz="1000" dirty="0">
                <a:latin typeface="빙그레 따옴체" panose="02030503000000000000" pitchFamily="18" charset="-127"/>
                <a:ea typeface="빙그레 따옴체" panose="02030503000000000000" pitchFamily="18" charset="-127"/>
              </a:rPr>
              <a:t>]</a:t>
            </a:r>
            <a:endParaRPr lang="ko-KR" altLang="en-US" sz="1000" dirty="0">
              <a:latin typeface="빙그레 따옴체" panose="02030503000000000000" pitchFamily="18" charset="-127"/>
              <a:ea typeface="빙그레 따옴체" panose="02030503000000000000" pitchFamily="18" charset="-127"/>
            </a:endParaRPr>
          </a:p>
        </p:txBody>
      </p:sp>
      <p:sp>
        <p:nvSpPr>
          <p:cNvPr id="26" name="TextBox 25">
            <a:extLst>
              <a:ext uri="{FF2B5EF4-FFF2-40B4-BE49-F238E27FC236}">
                <a16:creationId xmlns:a16="http://schemas.microsoft.com/office/drawing/2014/main" id="{45CEC760-BC6D-48E4-87B6-19D29EEEB1FE}"/>
              </a:ext>
            </a:extLst>
          </p:cNvPr>
          <p:cNvSpPr txBox="1"/>
          <p:nvPr/>
        </p:nvSpPr>
        <p:spPr>
          <a:xfrm>
            <a:off x="368168" y="943770"/>
            <a:ext cx="2874441" cy="470450"/>
          </a:xfrm>
          <a:prstGeom prst="rect">
            <a:avLst/>
          </a:prstGeom>
          <a:noFill/>
        </p:spPr>
        <p:txBody>
          <a:bodyPr wrap="none" rtlCol="0">
            <a:spAutoFit/>
          </a:bodyPr>
          <a:lstStyle/>
          <a:p>
            <a:pPr algn="just">
              <a:lnSpc>
                <a:spcPct val="150000"/>
              </a:lnSpc>
            </a:pPr>
            <a:r>
              <a:rPr lang="en-US" altLang="ko-KR" b="1" dirty="0">
                <a:solidFill>
                  <a:schemeClr val="tx1">
                    <a:lumMod val="65000"/>
                    <a:lumOff val="35000"/>
                  </a:schemeClr>
                </a:solidFill>
                <a:latin typeface="빙그레 따옴체" panose="02030503000000000000" pitchFamily="18" charset="-127"/>
                <a:ea typeface="빙그레 따옴체" panose="02030503000000000000" pitchFamily="18" charset="-127"/>
              </a:rPr>
              <a:t>DA Rap Generator Model</a:t>
            </a:r>
          </a:p>
        </p:txBody>
      </p:sp>
      <p:sp>
        <p:nvSpPr>
          <p:cNvPr id="27" name="TextBox 26">
            <a:extLst>
              <a:ext uri="{FF2B5EF4-FFF2-40B4-BE49-F238E27FC236}">
                <a16:creationId xmlns:a16="http://schemas.microsoft.com/office/drawing/2014/main" id="{474E63BE-5E46-4619-980B-1B19EF80F081}"/>
              </a:ext>
            </a:extLst>
          </p:cNvPr>
          <p:cNvSpPr txBox="1"/>
          <p:nvPr/>
        </p:nvSpPr>
        <p:spPr>
          <a:xfrm>
            <a:off x="4897598" y="943770"/>
            <a:ext cx="1135247" cy="470450"/>
          </a:xfrm>
          <a:prstGeom prst="rect">
            <a:avLst/>
          </a:prstGeom>
          <a:noFill/>
        </p:spPr>
        <p:txBody>
          <a:bodyPr wrap="none" rtlCol="0">
            <a:spAutoFit/>
          </a:bodyPr>
          <a:lstStyle/>
          <a:p>
            <a:pPr algn="just">
              <a:lnSpc>
                <a:spcPct val="150000"/>
              </a:lnSpc>
            </a:pPr>
            <a:r>
              <a:rPr lang="ko-KR" altLang="en-US" b="1" dirty="0">
                <a:solidFill>
                  <a:schemeClr val="tx1">
                    <a:lumMod val="65000"/>
                    <a:lumOff val="35000"/>
                  </a:schemeClr>
                </a:solidFill>
                <a:latin typeface="빙그레 따옴체" panose="02030503000000000000" pitchFamily="18" charset="-127"/>
                <a:ea typeface="빙그레 따옴체" panose="02030503000000000000" pitchFamily="18" charset="-127"/>
              </a:rPr>
              <a:t>학습 방식</a:t>
            </a:r>
            <a:endParaRPr lang="en-US" altLang="ko-KR" b="1" dirty="0">
              <a:solidFill>
                <a:schemeClr val="tx1">
                  <a:lumMod val="65000"/>
                  <a:lumOff val="35000"/>
                </a:schemeClr>
              </a:solidFill>
              <a:latin typeface="빙그레 따옴체" panose="02030503000000000000" pitchFamily="18" charset="-127"/>
              <a:ea typeface="빙그레 따옴체" panose="02030503000000000000" pitchFamily="18" charset="-127"/>
            </a:endParaRPr>
          </a:p>
        </p:txBody>
      </p:sp>
      <p:sp>
        <p:nvSpPr>
          <p:cNvPr id="28" name="직사각형 27">
            <a:extLst>
              <a:ext uri="{FF2B5EF4-FFF2-40B4-BE49-F238E27FC236}">
                <a16:creationId xmlns:a16="http://schemas.microsoft.com/office/drawing/2014/main" id="{D913A41A-75D4-49DC-B6A2-FBCF51A3FF95}"/>
              </a:ext>
            </a:extLst>
          </p:cNvPr>
          <p:cNvSpPr/>
          <p:nvPr/>
        </p:nvSpPr>
        <p:spPr>
          <a:xfrm>
            <a:off x="544964" y="3711158"/>
            <a:ext cx="3522980" cy="887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altLang="ko-KR" sz="1050" dirty="0">
                <a:solidFill>
                  <a:schemeClr val="tx1"/>
                </a:solidFill>
                <a:latin typeface="빙그레 따옴체" panose="02030503000000000000" pitchFamily="18" charset="-127"/>
                <a:ea typeface="빙그레 따옴체" panose="02030503000000000000" pitchFamily="18" charset="-127"/>
              </a:rPr>
              <a:t>RNN</a:t>
            </a:r>
            <a:r>
              <a:rPr lang="ko-KR" altLang="en-US" sz="1050" dirty="0">
                <a:solidFill>
                  <a:schemeClr val="tx1"/>
                </a:solidFill>
                <a:latin typeface="빙그레 따옴체" panose="02030503000000000000" pitchFamily="18" charset="-127"/>
                <a:ea typeface="빙그레 따옴체" panose="02030503000000000000" pitchFamily="18" charset="-127"/>
              </a:rPr>
              <a:t>의 </a:t>
            </a:r>
            <a:r>
              <a:rPr lang="en-US" altLang="ko-KR" sz="1050" dirty="0">
                <a:solidFill>
                  <a:schemeClr val="tx1"/>
                </a:solidFill>
                <a:latin typeface="빙그레 따옴체" panose="02030503000000000000" pitchFamily="18" charset="-127"/>
                <a:ea typeface="빙그레 따옴체" panose="02030503000000000000" pitchFamily="18" charset="-127"/>
              </a:rPr>
              <a:t>Gradient Vanishing</a:t>
            </a:r>
            <a:r>
              <a:rPr lang="ko-KR" altLang="en-US" sz="1050" dirty="0">
                <a:solidFill>
                  <a:schemeClr val="tx1"/>
                </a:solidFill>
                <a:latin typeface="빙그레 따옴체" panose="02030503000000000000" pitchFamily="18" charset="-127"/>
                <a:ea typeface="빙그레 따옴체" panose="02030503000000000000" pitchFamily="18" charset="-127"/>
              </a:rPr>
              <a:t>을 해결하기 위해 </a:t>
            </a:r>
            <a:r>
              <a:rPr lang="en-US" altLang="ko-KR" sz="1050" dirty="0">
                <a:solidFill>
                  <a:schemeClr val="tx1"/>
                </a:solidFill>
                <a:latin typeface="빙그레 따옴체" panose="02030503000000000000" pitchFamily="18" charset="-127"/>
                <a:ea typeface="빙그레 따옴체" panose="02030503000000000000" pitchFamily="18" charset="-127"/>
              </a:rPr>
              <a:t>Hidden State</a:t>
            </a:r>
            <a:r>
              <a:rPr lang="ko-KR" altLang="en-US" sz="1050" dirty="0">
                <a:solidFill>
                  <a:schemeClr val="tx1"/>
                </a:solidFill>
                <a:latin typeface="빙그레 따옴체" panose="02030503000000000000" pitchFamily="18" charset="-127"/>
                <a:ea typeface="빙그레 따옴체" panose="02030503000000000000" pitchFamily="18" charset="-127"/>
              </a:rPr>
              <a:t>에 </a:t>
            </a:r>
            <a:r>
              <a:rPr lang="en-US" altLang="ko-KR" sz="1050" dirty="0">
                <a:solidFill>
                  <a:schemeClr val="tx1"/>
                </a:solidFill>
                <a:latin typeface="빙그레 따옴체" panose="02030503000000000000" pitchFamily="18" charset="-127"/>
                <a:ea typeface="빙그레 따옴체" panose="02030503000000000000" pitchFamily="18" charset="-127"/>
              </a:rPr>
              <a:t>Cell State</a:t>
            </a:r>
            <a:r>
              <a:rPr lang="ko-KR" altLang="en-US" sz="1050" dirty="0">
                <a:solidFill>
                  <a:schemeClr val="tx1"/>
                </a:solidFill>
                <a:latin typeface="빙그레 따옴체" panose="02030503000000000000" pitchFamily="18" charset="-127"/>
                <a:ea typeface="빙그레 따옴체" panose="02030503000000000000" pitchFamily="18" charset="-127"/>
              </a:rPr>
              <a:t>를 추가한 모델로 </a:t>
            </a:r>
            <a:r>
              <a:rPr lang="en-US" altLang="ko-KR" sz="1050" dirty="0" err="1">
                <a:solidFill>
                  <a:schemeClr val="tx1"/>
                </a:solidFill>
                <a:latin typeface="빙그레 따옴체" panose="02030503000000000000" pitchFamily="18" charset="-127"/>
                <a:ea typeface="빙그레 따옴체" panose="02030503000000000000" pitchFamily="18" charset="-127"/>
              </a:rPr>
              <a:t>Sequencial</a:t>
            </a:r>
            <a:r>
              <a:rPr lang="en-US" altLang="ko-KR" sz="1050" dirty="0">
                <a:solidFill>
                  <a:schemeClr val="tx1"/>
                </a:solidFill>
                <a:latin typeface="빙그레 따옴체" panose="02030503000000000000" pitchFamily="18" charset="-127"/>
                <a:ea typeface="빙그레 따옴체" panose="02030503000000000000" pitchFamily="18" charset="-127"/>
              </a:rPr>
              <a:t> Data, </a:t>
            </a:r>
            <a:r>
              <a:rPr lang="ko-KR" altLang="en-US" sz="1050" dirty="0">
                <a:solidFill>
                  <a:schemeClr val="tx1"/>
                </a:solidFill>
                <a:latin typeface="빙그레 따옴체" panose="02030503000000000000" pitchFamily="18" charset="-127"/>
                <a:ea typeface="빙그레 따옴체" panose="02030503000000000000" pitchFamily="18" charset="-127"/>
              </a:rPr>
              <a:t>특히 </a:t>
            </a:r>
            <a:r>
              <a:rPr lang="en-US" altLang="ko-KR" sz="1050" dirty="0">
                <a:solidFill>
                  <a:schemeClr val="tx1"/>
                </a:solidFill>
                <a:latin typeface="빙그레 따옴체" panose="02030503000000000000" pitchFamily="18" charset="-127"/>
                <a:ea typeface="빙그레 따옴체" panose="02030503000000000000" pitchFamily="18" charset="-127"/>
              </a:rPr>
              <a:t>NLP</a:t>
            </a:r>
            <a:r>
              <a:rPr lang="ko-KR" altLang="en-US" sz="1050" dirty="0">
                <a:solidFill>
                  <a:schemeClr val="tx1"/>
                </a:solidFill>
                <a:latin typeface="빙그레 따옴체" panose="02030503000000000000" pitchFamily="18" charset="-127"/>
                <a:ea typeface="빙그레 따옴체" panose="02030503000000000000" pitchFamily="18" charset="-127"/>
              </a:rPr>
              <a:t>에 많이 사용</a:t>
            </a:r>
            <a:endParaRPr lang="en-US" altLang="ko-KR" sz="1050" dirty="0">
              <a:solidFill>
                <a:schemeClr val="tx1"/>
              </a:solidFill>
              <a:latin typeface="빙그레 따옴체" panose="02030503000000000000" pitchFamily="18" charset="-127"/>
              <a:ea typeface="빙그레 따옴체" panose="02030503000000000000" pitchFamily="18" charset="-127"/>
            </a:endParaRPr>
          </a:p>
          <a:p>
            <a:pPr marL="171450" indent="-171450">
              <a:buFont typeface="Arial" panose="020B0604020202020204" pitchFamily="34" charset="0"/>
              <a:buChar char="•"/>
            </a:pPr>
            <a:r>
              <a:rPr lang="ko-KR" altLang="en-US" sz="1050" dirty="0">
                <a:solidFill>
                  <a:schemeClr val="tx1"/>
                </a:solidFill>
                <a:latin typeface="빙그레 따옴체" panose="02030503000000000000" pitchFamily="18" charset="-127"/>
                <a:ea typeface="빙그레 따옴체" panose="02030503000000000000" pitchFamily="18" charset="-127"/>
              </a:rPr>
              <a:t>따라서</a:t>
            </a:r>
            <a:r>
              <a:rPr lang="en-US" altLang="ko-KR" sz="1050" dirty="0">
                <a:solidFill>
                  <a:schemeClr val="tx1"/>
                </a:solidFill>
                <a:latin typeface="빙그레 따옴체" panose="02030503000000000000" pitchFamily="18" charset="-127"/>
                <a:ea typeface="빙그레 따옴체" panose="02030503000000000000" pitchFamily="18" charset="-127"/>
              </a:rPr>
              <a:t>, </a:t>
            </a:r>
            <a:r>
              <a:rPr lang="ko-KR" altLang="en-US" sz="1050" dirty="0">
                <a:solidFill>
                  <a:schemeClr val="tx1"/>
                </a:solidFill>
                <a:latin typeface="빙그레 따옴체" panose="02030503000000000000" pitchFamily="18" charset="-127"/>
                <a:ea typeface="빙그레 따옴체" panose="02030503000000000000" pitchFamily="18" charset="-127"/>
              </a:rPr>
              <a:t>본 모델은 </a:t>
            </a:r>
            <a:r>
              <a:rPr lang="en-US" altLang="ko-KR" sz="1050" dirty="0">
                <a:solidFill>
                  <a:schemeClr val="tx1"/>
                </a:solidFill>
                <a:latin typeface="빙그레 따옴체" panose="02030503000000000000" pitchFamily="18" charset="-127"/>
                <a:ea typeface="빙그레 따옴체" panose="02030503000000000000" pitchFamily="18" charset="-127"/>
              </a:rPr>
              <a:t>LSTM</a:t>
            </a:r>
            <a:r>
              <a:rPr lang="ko-KR" altLang="en-US" sz="1050" dirty="0">
                <a:solidFill>
                  <a:schemeClr val="tx1"/>
                </a:solidFill>
                <a:latin typeface="빙그레 따옴체" panose="02030503000000000000" pitchFamily="18" charset="-127"/>
                <a:ea typeface="빙그레 따옴체" panose="02030503000000000000" pitchFamily="18" charset="-127"/>
              </a:rPr>
              <a:t>을 기반으로 글자 수준의 </a:t>
            </a:r>
            <a:r>
              <a:rPr lang="en-US" altLang="ko-KR" sz="1050" dirty="0">
                <a:solidFill>
                  <a:schemeClr val="tx1"/>
                </a:solidFill>
                <a:latin typeface="빙그레 따옴체" panose="02030503000000000000" pitchFamily="18" charset="-127"/>
                <a:ea typeface="빙그레 따옴체" panose="02030503000000000000" pitchFamily="18" charset="-127"/>
              </a:rPr>
              <a:t>LSTM </a:t>
            </a:r>
            <a:r>
              <a:rPr lang="ko-KR" altLang="en-US" sz="1050" dirty="0">
                <a:solidFill>
                  <a:schemeClr val="tx1"/>
                </a:solidFill>
                <a:latin typeface="빙그레 따옴체" panose="02030503000000000000" pitchFamily="18" charset="-127"/>
                <a:ea typeface="빙그레 따옴체" panose="02030503000000000000" pitchFamily="18" charset="-127"/>
              </a:rPr>
              <a:t>텍스트 생성 모델 생성</a:t>
            </a:r>
            <a:endParaRPr lang="en-US" altLang="ko-KR" sz="1050" dirty="0">
              <a:solidFill>
                <a:schemeClr val="tx1"/>
              </a:solidFill>
              <a:latin typeface="빙그레 따옴체" panose="02030503000000000000" pitchFamily="18" charset="-127"/>
              <a:ea typeface="빙그레 따옴체" panose="02030503000000000000" pitchFamily="18" charset="-127"/>
            </a:endParaRPr>
          </a:p>
          <a:p>
            <a:pPr marL="171450" indent="-171450">
              <a:buFont typeface="Arial" panose="020B0604020202020204" pitchFamily="34" charset="0"/>
              <a:buChar char="•"/>
            </a:pPr>
            <a:r>
              <a:rPr lang="en-US" altLang="ko-KR" sz="1050" dirty="0" err="1">
                <a:solidFill>
                  <a:schemeClr val="tx1"/>
                </a:solidFill>
                <a:latin typeface="빙그레 따옴체" panose="02030503000000000000" pitchFamily="18" charset="-127"/>
                <a:ea typeface="빙그레 따옴체" panose="02030503000000000000" pitchFamily="18" charset="-127"/>
              </a:rPr>
              <a:t>Maxlen</a:t>
            </a:r>
            <a:r>
              <a:rPr lang="en-US" altLang="ko-KR" sz="1050" dirty="0">
                <a:solidFill>
                  <a:schemeClr val="tx1"/>
                </a:solidFill>
                <a:latin typeface="빙그레 따옴체" panose="02030503000000000000" pitchFamily="18" charset="-127"/>
                <a:ea typeface="빙그레 따옴체" panose="02030503000000000000" pitchFamily="18" charset="-127"/>
              </a:rPr>
              <a:t> </a:t>
            </a:r>
            <a:r>
              <a:rPr lang="ko-KR" altLang="en-US" sz="1050" dirty="0">
                <a:solidFill>
                  <a:schemeClr val="tx1"/>
                </a:solidFill>
                <a:latin typeface="빙그레 따옴체" panose="02030503000000000000" pitchFamily="18" charset="-127"/>
                <a:ea typeface="빙그레 따옴체" panose="02030503000000000000" pitchFamily="18" charset="-127"/>
              </a:rPr>
              <a:t>길이를 가진 시퀀스를 중복 추출하여 </a:t>
            </a:r>
            <a:r>
              <a:rPr lang="ko-KR" altLang="en-US" sz="1050" dirty="0" err="1">
                <a:solidFill>
                  <a:schemeClr val="tx1"/>
                </a:solidFill>
                <a:latin typeface="빙그레 따옴체" panose="02030503000000000000" pitchFamily="18" charset="-127"/>
                <a:ea typeface="빙그레 따옴체" panose="02030503000000000000" pitchFamily="18" charset="-127"/>
              </a:rPr>
              <a:t>원핫</a:t>
            </a:r>
            <a:r>
              <a:rPr lang="ko-KR" altLang="en-US" sz="1050" dirty="0">
                <a:solidFill>
                  <a:schemeClr val="tx1"/>
                </a:solidFill>
                <a:latin typeface="빙그레 따옴체" panose="02030503000000000000" pitchFamily="18" charset="-127"/>
                <a:ea typeface="빙그레 따옴체" panose="02030503000000000000" pitchFamily="18" charset="-127"/>
              </a:rPr>
              <a:t> 인코딩으로 벡터화 한 뒤</a:t>
            </a:r>
            <a:r>
              <a:rPr lang="en-US" altLang="ko-KR" sz="1050" dirty="0">
                <a:solidFill>
                  <a:schemeClr val="tx1"/>
                </a:solidFill>
                <a:latin typeface="빙그레 따옴체" panose="02030503000000000000" pitchFamily="18" charset="-127"/>
                <a:ea typeface="빙그레 따옴체" panose="02030503000000000000" pitchFamily="18" charset="-127"/>
              </a:rPr>
              <a:t>, </a:t>
            </a:r>
            <a:r>
              <a:rPr lang="ko-KR" altLang="en-US" sz="1050" dirty="0">
                <a:solidFill>
                  <a:schemeClr val="tx1"/>
                </a:solidFill>
                <a:latin typeface="빙그레 따옴체" panose="02030503000000000000" pitchFamily="18" charset="-127"/>
                <a:ea typeface="빙그레 따옴체" panose="02030503000000000000" pitchFamily="18" charset="-127"/>
              </a:rPr>
              <a:t>학습에 사용</a:t>
            </a:r>
            <a:endParaRPr lang="en-US" altLang="ko-KR" sz="1050" dirty="0">
              <a:solidFill>
                <a:schemeClr val="tx1"/>
              </a:solidFill>
              <a:latin typeface="빙그레 따옴체" panose="02030503000000000000" pitchFamily="18" charset="-127"/>
              <a:ea typeface="빙그레 따옴체" panose="02030503000000000000" pitchFamily="18" charset="-127"/>
            </a:endParaRPr>
          </a:p>
        </p:txBody>
      </p:sp>
      <p:sp>
        <p:nvSpPr>
          <p:cNvPr id="29" name="직사각형 28">
            <a:extLst>
              <a:ext uri="{FF2B5EF4-FFF2-40B4-BE49-F238E27FC236}">
                <a16:creationId xmlns:a16="http://schemas.microsoft.com/office/drawing/2014/main" id="{BB020EC7-DFED-4A20-96A6-6A93A335B829}"/>
              </a:ext>
            </a:extLst>
          </p:cNvPr>
          <p:cNvSpPr/>
          <p:nvPr/>
        </p:nvSpPr>
        <p:spPr>
          <a:xfrm>
            <a:off x="5142651" y="3607838"/>
            <a:ext cx="3553871" cy="887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ko-KR" altLang="en-US" sz="1050" dirty="0">
                <a:solidFill>
                  <a:schemeClr val="tx1"/>
                </a:solidFill>
                <a:latin typeface="빙그레 따옴체" panose="02030503000000000000" pitchFamily="18" charset="-127"/>
                <a:ea typeface="빙그레 따옴체" panose="02030503000000000000" pitchFamily="18" charset="-127"/>
              </a:rPr>
              <a:t>지금까지 생성된 텍스트를 주입하여 모델에서 다음 글자에 대한 확률분포를 뽑음</a:t>
            </a:r>
            <a:endParaRPr lang="en-US" altLang="ko-KR" sz="1050" dirty="0">
              <a:solidFill>
                <a:schemeClr val="tx1"/>
              </a:solidFill>
              <a:latin typeface="빙그레 따옴체" panose="02030503000000000000" pitchFamily="18" charset="-127"/>
              <a:ea typeface="빙그레 따옴체" panose="02030503000000000000" pitchFamily="18" charset="-127"/>
            </a:endParaRPr>
          </a:p>
          <a:p>
            <a:pPr marL="171450" indent="-171450">
              <a:buFont typeface="Arial" panose="020B0604020202020204" pitchFamily="34" charset="0"/>
              <a:buChar char="•"/>
            </a:pPr>
            <a:r>
              <a:rPr lang="ko-KR" altLang="en-US" sz="1050" dirty="0">
                <a:solidFill>
                  <a:schemeClr val="tx1"/>
                </a:solidFill>
                <a:latin typeface="빙그레 따옴체" panose="02030503000000000000" pitchFamily="18" charset="-127"/>
                <a:ea typeface="빙그레 따옴체" panose="02030503000000000000" pitchFamily="18" charset="-127"/>
              </a:rPr>
              <a:t>특정 온도로 이 확률 분포의 가중치 조정</a:t>
            </a:r>
            <a:endParaRPr lang="en-US" altLang="ko-KR" sz="1050" dirty="0">
              <a:solidFill>
                <a:schemeClr val="tx1"/>
              </a:solidFill>
              <a:latin typeface="빙그레 따옴체" panose="02030503000000000000" pitchFamily="18" charset="-127"/>
              <a:ea typeface="빙그레 따옴체" panose="02030503000000000000" pitchFamily="18" charset="-127"/>
            </a:endParaRPr>
          </a:p>
          <a:p>
            <a:pPr marL="171450" indent="-171450">
              <a:buFont typeface="Arial" panose="020B0604020202020204" pitchFamily="34" charset="0"/>
              <a:buChar char="•"/>
            </a:pPr>
            <a:r>
              <a:rPr lang="ko-KR" altLang="en-US" sz="1050" dirty="0">
                <a:solidFill>
                  <a:schemeClr val="tx1"/>
                </a:solidFill>
                <a:latin typeface="빙그레 따옴체" panose="02030503000000000000" pitchFamily="18" charset="-127"/>
                <a:ea typeface="빙그레 따옴체" panose="02030503000000000000" pitchFamily="18" charset="-127"/>
              </a:rPr>
              <a:t>가중치가 조정된 분포에서 무작위로 새로운 글자 샘플링</a:t>
            </a:r>
            <a:endParaRPr lang="en-US" altLang="ko-KR" sz="1050" dirty="0">
              <a:solidFill>
                <a:schemeClr val="tx1"/>
              </a:solidFill>
              <a:latin typeface="빙그레 따옴체" panose="02030503000000000000" pitchFamily="18" charset="-127"/>
              <a:ea typeface="빙그레 따옴체" panose="02030503000000000000" pitchFamily="18" charset="-127"/>
            </a:endParaRPr>
          </a:p>
          <a:p>
            <a:pPr marL="171450" indent="-171450">
              <a:buFont typeface="Arial" panose="020B0604020202020204" pitchFamily="34" charset="0"/>
              <a:buChar char="•"/>
            </a:pPr>
            <a:r>
              <a:rPr lang="ko-KR" altLang="en-US" sz="1050" dirty="0">
                <a:solidFill>
                  <a:schemeClr val="tx1"/>
                </a:solidFill>
                <a:latin typeface="빙그레 따옴체" panose="02030503000000000000" pitchFamily="18" charset="-127"/>
                <a:ea typeface="빙그레 따옴체" panose="02030503000000000000" pitchFamily="18" charset="-127"/>
              </a:rPr>
              <a:t>새로운 글자를 생성된 텍스트의 끝에 추가</a:t>
            </a:r>
          </a:p>
        </p:txBody>
      </p:sp>
      <p:sp>
        <p:nvSpPr>
          <p:cNvPr id="2" name="직사각형 1">
            <a:extLst>
              <a:ext uri="{FF2B5EF4-FFF2-40B4-BE49-F238E27FC236}">
                <a16:creationId xmlns:a16="http://schemas.microsoft.com/office/drawing/2014/main" id="{C8967B97-7022-481B-9C0D-5CE28EBA1383}"/>
              </a:ext>
            </a:extLst>
          </p:cNvPr>
          <p:cNvSpPr/>
          <p:nvPr/>
        </p:nvSpPr>
        <p:spPr>
          <a:xfrm>
            <a:off x="307023" y="964342"/>
            <a:ext cx="4010845" cy="391166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18" name="직사각형 17">
            <a:extLst>
              <a:ext uri="{FF2B5EF4-FFF2-40B4-BE49-F238E27FC236}">
                <a16:creationId xmlns:a16="http://schemas.microsoft.com/office/drawing/2014/main" id="{3DF3E4FD-AEB2-43E9-ABF8-DA74ED45F44B}"/>
              </a:ext>
            </a:extLst>
          </p:cNvPr>
          <p:cNvSpPr/>
          <p:nvPr/>
        </p:nvSpPr>
        <p:spPr>
          <a:xfrm>
            <a:off x="4870347" y="964342"/>
            <a:ext cx="4010845" cy="391166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grpSp>
        <p:nvGrpSpPr>
          <p:cNvPr id="11" name="그룹 10">
            <a:extLst>
              <a:ext uri="{FF2B5EF4-FFF2-40B4-BE49-F238E27FC236}">
                <a16:creationId xmlns:a16="http://schemas.microsoft.com/office/drawing/2014/main" id="{373820C9-D686-4566-BD33-D96DE416E292}"/>
              </a:ext>
            </a:extLst>
          </p:cNvPr>
          <p:cNvGrpSpPr/>
          <p:nvPr/>
        </p:nvGrpSpPr>
        <p:grpSpPr>
          <a:xfrm>
            <a:off x="669364" y="1423133"/>
            <a:ext cx="3286162" cy="1901306"/>
            <a:chOff x="5055998" y="1474056"/>
            <a:chExt cx="3366350" cy="2009161"/>
          </a:xfrm>
        </p:grpSpPr>
        <p:sp>
          <p:nvSpPr>
            <p:cNvPr id="4" name="사각형: 둥근 모서리 3">
              <a:extLst>
                <a:ext uri="{FF2B5EF4-FFF2-40B4-BE49-F238E27FC236}">
                  <a16:creationId xmlns:a16="http://schemas.microsoft.com/office/drawing/2014/main" id="{C5FF5097-4D16-4487-BEBB-60642C11C538}"/>
                </a:ext>
              </a:extLst>
            </p:cNvPr>
            <p:cNvSpPr/>
            <p:nvPr/>
          </p:nvSpPr>
          <p:spPr>
            <a:xfrm rot="5400000">
              <a:off x="5434103" y="2158132"/>
              <a:ext cx="1584176" cy="21602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빙그레 따옴체" panose="02030503000000000000" pitchFamily="18" charset="-127"/>
                <a:ea typeface="빙그레 따옴체" panose="02030503000000000000" pitchFamily="18" charset="-127"/>
              </a:endParaRPr>
            </a:p>
          </p:txBody>
        </p:sp>
        <p:grpSp>
          <p:nvGrpSpPr>
            <p:cNvPr id="8" name="그룹 7">
              <a:extLst>
                <a:ext uri="{FF2B5EF4-FFF2-40B4-BE49-F238E27FC236}">
                  <a16:creationId xmlns:a16="http://schemas.microsoft.com/office/drawing/2014/main" id="{AE235B5A-73CD-4F7B-B11B-17BC1B6E7D4F}"/>
                </a:ext>
              </a:extLst>
            </p:cNvPr>
            <p:cNvGrpSpPr/>
            <p:nvPr/>
          </p:nvGrpSpPr>
          <p:grpSpPr>
            <a:xfrm>
              <a:off x="5055998" y="1969167"/>
              <a:ext cx="599311" cy="360000"/>
              <a:chOff x="5045027" y="1969167"/>
              <a:chExt cx="694856" cy="360000"/>
            </a:xfrm>
          </p:grpSpPr>
          <p:sp>
            <p:nvSpPr>
              <p:cNvPr id="6" name="타원 5">
                <a:extLst>
                  <a:ext uri="{FF2B5EF4-FFF2-40B4-BE49-F238E27FC236}">
                    <a16:creationId xmlns:a16="http://schemas.microsoft.com/office/drawing/2014/main" id="{07A830C1-EDF6-456A-B02C-DB882EBB17A7}"/>
                  </a:ext>
                </a:extLst>
              </p:cNvPr>
              <p:cNvSpPr/>
              <p:nvPr/>
            </p:nvSpPr>
            <p:spPr>
              <a:xfrm>
                <a:off x="5195921" y="1969167"/>
                <a:ext cx="360000" cy="360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1" dirty="0">
                  <a:solidFill>
                    <a:schemeClr val="tx1"/>
                  </a:solidFill>
                  <a:latin typeface="빙그레 따옴체" panose="02030503000000000000" pitchFamily="18" charset="-127"/>
                  <a:ea typeface="빙그레 따옴체" panose="02030503000000000000" pitchFamily="18" charset="-127"/>
                </a:endParaRPr>
              </a:p>
            </p:txBody>
          </p:sp>
          <p:sp>
            <p:nvSpPr>
              <p:cNvPr id="7" name="TextBox 6">
                <a:extLst>
                  <a:ext uri="{FF2B5EF4-FFF2-40B4-BE49-F238E27FC236}">
                    <a16:creationId xmlns:a16="http://schemas.microsoft.com/office/drawing/2014/main" id="{F111ED34-D006-49CB-8E98-CAAF819BB01E}"/>
                  </a:ext>
                </a:extLst>
              </p:cNvPr>
              <p:cNvSpPr txBox="1"/>
              <p:nvPr/>
            </p:nvSpPr>
            <p:spPr>
              <a:xfrm>
                <a:off x="5045027" y="2023371"/>
                <a:ext cx="694856" cy="268320"/>
              </a:xfrm>
              <a:prstGeom prst="rect">
                <a:avLst/>
              </a:prstGeom>
              <a:noFill/>
            </p:spPr>
            <p:txBody>
              <a:bodyPr wrap="square" rtlCol="0">
                <a:spAutoFit/>
              </a:bodyPr>
              <a:lstStyle/>
              <a:p>
                <a:r>
                  <a:rPr lang="en-US" altLang="ko-KR" sz="1050" b="1" dirty="0">
                    <a:latin typeface="빙그레 따옴체" panose="02030503000000000000" pitchFamily="18" charset="-127"/>
                    <a:ea typeface="빙그레 따옴체" panose="02030503000000000000" pitchFamily="18" charset="-127"/>
                  </a:rPr>
                  <a:t>Input</a:t>
                </a:r>
                <a:endParaRPr lang="ko-KR" altLang="en-US" b="1" dirty="0">
                  <a:latin typeface="빙그레 따옴체" panose="02030503000000000000" pitchFamily="18" charset="-127"/>
                  <a:ea typeface="빙그레 따옴체" panose="02030503000000000000" pitchFamily="18" charset="-127"/>
                </a:endParaRPr>
              </a:p>
            </p:txBody>
          </p:sp>
        </p:grpSp>
        <p:sp>
          <p:nvSpPr>
            <p:cNvPr id="31" name="타원 30">
              <a:extLst>
                <a:ext uri="{FF2B5EF4-FFF2-40B4-BE49-F238E27FC236}">
                  <a16:creationId xmlns:a16="http://schemas.microsoft.com/office/drawing/2014/main" id="{ABC7137D-0006-4E33-A62A-C0288740450A}"/>
                </a:ext>
              </a:extLst>
            </p:cNvPr>
            <p:cNvSpPr/>
            <p:nvPr/>
          </p:nvSpPr>
          <p:spPr>
            <a:xfrm>
              <a:off x="7940430" y="1979485"/>
              <a:ext cx="310499" cy="36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1" dirty="0">
                <a:solidFill>
                  <a:schemeClr val="tx1"/>
                </a:solidFill>
                <a:latin typeface="빙그레 따옴체" panose="02030503000000000000" pitchFamily="18" charset="-127"/>
                <a:ea typeface="빙그레 따옴체" panose="02030503000000000000" pitchFamily="18" charset="-127"/>
              </a:endParaRPr>
            </a:p>
          </p:txBody>
        </p:sp>
        <p:sp>
          <p:nvSpPr>
            <p:cNvPr id="32" name="TextBox 31">
              <a:extLst>
                <a:ext uri="{FF2B5EF4-FFF2-40B4-BE49-F238E27FC236}">
                  <a16:creationId xmlns:a16="http://schemas.microsoft.com/office/drawing/2014/main" id="{7EDF90B1-7243-4A3E-A632-2D091A7C3A2F}"/>
                </a:ext>
              </a:extLst>
            </p:cNvPr>
            <p:cNvSpPr txBox="1"/>
            <p:nvPr/>
          </p:nvSpPr>
          <p:spPr>
            <a:xfrm>
              <a:off x="7769009" y="2038013"/>
              <a:ext cx="653339" cy="268320"/>
            </a:xfrm>
            <a:prstGeom prst="rect">
              <a:avLst/>
            </a:prstGeom>
            <a:noFill/>
          </p:spPr>
          <p:txBody>
            <a:bodyPr wrap="square" rtlCol="0">
              <a:spAutoFit/>
            </a:bodyPr>
            <a:lstStyle/>
            <a:p>
              <a:r>
                <a:rPr lang="en-US" altLang="ko-KR" sz="1050" b="1" dirty="0">
                  <a:latin typeface="빙그레 따옴체" panose="02030503000000000000" pitchFamily="18" charset="-127"/>
                  <a:ea typeface="빙그레 따옴체" panose="02030503000000000000" pitchFamily="18" charset="-127"/>
                </a:rPr>
                <a:t>Output</a:t>
              </a:r>
              <a:endParaRPr lang="ko-KR" altLang="en-US" b="1" dirty="0">
                <a:latin typeface="빙그레 따옴체" panose="02030503000000000000" pitchFamily="18" charset="-127"/>
                <a:ea typeface="빙그레 따옴체" panose="02030503000000000000" pitchFamily="18" charset="-127"/>
              </a:endParaRPr>
            </a:p>
          </p:txBody>
        </p:sp>
        <p:sp>
          <p:nvSpPr>
            <p:cNvPr id="33" name="사각형: 둥근 모서리 32">
              <a:extLst>
                <a:ext uri="{FF2B5EF4-FFF2-40B4-BE49-F238E27FC236}">
                  <a16:creationId xmlns:a16="http://schemas.microsoft.com/office/drawing/2014/main" id="{A352F897-3A8E-46FF-97CA-96CB44ECFBEB}"/>
                </a:ext>
              </a:extLst>
            </p:cNvPr>
            <p:cNvSpPr/>
            <p:nvPr/>
          </p:nvSpPr>
          <p:spPr>
            <a:xfrm rot="5400000">
              <a:off x="5921998" y="2158132"/>
              <a:ext cx="1584176" cy="21602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빙그레 따옴체" panose="02030503000000000000" pitchFamily="18" charset="-127"/>
                <a:ea typeface="빙그레 따옴체" panose="02030503000000000000" pitchFamily="18" charset="-127"/>
              </a:endParaRPr>
            </a:p>
          </p:txBody>
        </p:sp>
        <p:sp>
          <p:nvSpPr>
            <p:cNvPr id="34" name="사각형: 둥근 모서리 33">
              <a:extLst>
                <a:ext uri="{FF2B5EF4-FFF2-40B4-BE49-F238E27FC236}">
                  <a16:creationId xmlns:a16="http://schemas.microsoft.com/office/drawing/2014/main" id="{E354594B-3606-4761-AA28-804365FA0E06}"/>
                </a:ext>
              </a:extLst>
            </p:cNvPr>
            <p:cNvSpPr/>
            <p:nvPr/>
          </p:nvSpPr>
          <p:spPr>
            <a:xfrm rot="5400000">
              <a:off x="6422229" y="2158132"/>
              <a:ext cx="1584176" cy="21602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빙그레 따옴체" panose="02030503000000000000" pitchFamily="18" charset="-127"/>
                <a:ea typeface="빙그레 따옴체" panose="02030503000000000000" pitchFamily="18" charset="-127"/>
              </a:endParaRPr>
            </a:p>
          </p:txBody>
        </p:sp>
        <p:sp>
          <p:nvSpPr>
            <p:cNvPr id="9" name="화살표: 오른쪽 8">
              <a:extLst>
                <a:ext uri="{FF2B5EF4-FFF2-40B4-BE49-F238E27FC236}">
                  <a16:creationId xmlns:a16="http://schemas.microsoft.com/office/drawing/2014/main" id="{786A0026-D634-4948-89F6-D4CF3D258E16}"/>
                </a:ext>
              </a:extLst>
            </p:cNvPr>
            <p:cNvSpPr/>
            <p:nvPr/>
          </p:nvSpPr>
          <p:spPr>
            <a:xfrm>
              <a:off x="5619059" y="2057370"/>
              <a:ext cx="303042" cy="22761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빙그레 따옴체" panose="02030503000000000000" pitchFamily="18" charset="-127"/>
                <a:ea typeface="빙그레 따옴체" panose="02030503000000000000" pitchFamily="18" charset="-127"/>
              </a:endParaRPr>
            </a:p>
          </p:txBody>
        </p:sp>
        <p:sp>
          <p:nvSpPr>
            <p:cNvPr id="35" name="화살표: 오른쪽 34">
              <a:extLst>
                <a:ext uri="{FF2B5EF4-FFF2-40B4-BE49-F238E27FC236}">
                  <a16:creationId xmlns:a16="http://schemas.microsoft.com/office/drawing/2014/main" id="{4AE676E2-4CA3-4F61-AF0B-096BD2AA01F5}"/>
                </a:ext>
              </a:extLst>
            </p:cNvPr>
            <p:cNvSpPr/>
            <p:nvPr/>
          </p:nvSpPr>
          <p:spPr>
            <a:xfrm>
              <a:off x="7493750" y="2064318"/>
              <a:ext cx="303042" cy="22761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빙그레 따옴체" panose="02030503000000000000" pitchFamily="18" charset="-127"/>
                <a:ea typeface="빙그레 따옴체" panose="02030503000000000000" pitchFamily="18" charset="-127"/>
              </a:endParaRPr>
            </a:p>
          </p:txBody>
        </p:sp>
        <p:sp>
          <p:nvSpPr>
            <p:cNvPr id="36" name="TextBox 35">
              <a:extLst>
                <a:ext uri="{FF2B5EF4-FFF2-40B4-BE49-F238E27FC236}">
                  <a16:creationId xmlns:a16="http://schemas.microsoft.com/office/drawing/2014/main" id="{0E1C0196-EE33-4A96-B76E-CC815D30ABDC}"/>
                </a:ext>
              </a:extLst>
            </p:cNvPr>
            <p:cNvSpPr txBox="1"/>
            <p:nvPr/>
          </p:nvSpPr>
          <p:spPr>
            <a:xfrm>
              <a:off x="5952735" y="3038881"/>
              <a:ext cx="653339" cy="268320"/>
            </a:xfrm>
            <a:prstGeom prst="rect">
              <a:avLst/>
            </a:prstGeom>
            <a:noFill/>
          </p:spPr>
          <p:txBody>
            <a:bodyPr wrap="square" rtlCol="0">
              <a:spAutoFit/>
            </a:bodyPr>
            <a:lstStyle/>
            <a:p>
              <a:r>
                <a:rPr lang="en-US" altLang="ko-KR" sz="1050" b="1" dirty="0">
                  <a:latin typeface="빙그레 따옴체" panose="02030503000000000000" pitchFamily="18" charset="-127"/>
                  <a:ea typeface="빙그레 따옴체" panose="02030503000000000000" pitchFamily="18" charset="-127"/>
                </a:rPr>
                <a:t>LSTM</a:t>
              </a:r>
              <a:endParaRPr lang="ko-KR" altLang="en-US" b="1" dirty="0">
                <a:latin typeface="빙그레 따옴체" panose="02030503000000000000" pitchFamily="18" charset="-127"/>
                <a:ea typeface="빙그레 따옴체" panose="02030503000000000000" pitchFamily="18" charset="-127"/>
              </a:endParaRPr>
            </a:p>
          </p:txBody>
        </p:sp>
        <p:sp>
          <p:nvSpPr>
            <p:cNvPr id="37" name="TextBox 36">
              <a:extLst>
                <a:ext uri="{FF2B5EF4-FFF2-40B4-BE49-F238E27FC236}">
                  <a16:creationId xmlns:a16="http://schemas.microsoft.com/office/drawing/2014/main" id="{F56C4D69-A0FC-481C-A9F0-BA50CACF79D4}"/>
                </a:ext>
              </a:extLst>
            </p:cNvPr>
            <p:cNvSpPr txBox="1"/>
            <p:nvPr/>
          </p:nvSpPr>
          <p:spPr>
            <a:xfrm>
              <a:off x="6447325" y="3048557"/>
              <a:ext cx="653339" cy="268320"/>
            </a:xfrm>
            <a:prstGeom prst="rect">
              <a:avLst/>
            </a:prstGeom>
            <a:noFill/>
          </p:spPr>
          <p:txBody>
            <a:bodyPr wrap="square" rtlCol="0">
              <a:spAutoFit/>
            </a:bodyPr>
            <a:lstStyle/>
            <a:p>
              <a:r>
                <a:rPr lang="en-US" altLang="ko-KR" sz="1050" b="1" dirty="0">
                  <a:latin typeface="빙그레 따옴체" panose="02030503000000000000" pitchFamily="18" charset="-127"/>
                  <a:ea typeface="빙그레 따옴체" panose="02030503000000000000" pitchFamily="18" charset="-127"/>
                </a:rPr>
                <a:t>Dense</a:t>
              </a:r>
              <a:endParaRPr lang="ko-KR" altLang="en-US" sz="1050" b="1" dirty="0">
                <a:latin typeface="빙그레 따옴체" panose="02030503000000000000" pitchFamily="18" charset="-127"/>
                <a:ea typeface="빙그레 따옴체" panose="02030503000000000000" pitchFamily="18" charset="-127"/>
              </a:endParaRPr>
            </a:p>
          </p:txBody>
        </p:sp>
        <p:sp>
          <p:nvSpPr>
            <p:cNvPr id="38" name="TextBox 37">
              <a:extLst>
                <a:ext uri="{FF2B5EF4-FFF2-40B4-BE49-F238E27FC236}">
                  <a16:creationId xmlns:a16="http://schemas.microsoft.com/office/drawing/2014/main" id="{D096BDD6-9C9C-4B62-9DB5-6F4B4EE3CC52}"/>
                </a:ext>
              </a:extLst>
            </p:cNvPr>
            <p:cNvSpPr txBox="1"/>
            <p:nvPr/>
          </p:nvSpPr>
          <p:spPr>
            <a:xfrm>
              <a:off x="6870844" y="3044149"/>
              <a:ext cx="885395" cy="439068"/>
            </a:xfrm>
            <a:prstGeom prst="rect">
              <a:avLst/>
            </a:prstGeom>
            <a:noFill/>
          </p:spPr>
          <p:txBody>
            <a:bodyPr wrap="square" rtlCol="0">
              <a:spAutoFit/>
            </a:bodyPr>
            <a:lstStyle/>
            <a:p>
              <a:pPr algn="ctr"/>
              <a:r>
                <a:rPr lang="en-US" altLang="ko-KR" sz="1050" b="1" dirty="0">
                  <a:latin typeface="빙그레 따옴체" panose="02030503000000000000" pitchFamily="18" charset="-127"/>
                  <a:ea typeface="빙그레 따옴체" panose="02030503000000000000" pitchFamily="18" charset="-127"/>
                </a:rPr>
                <a:t>Activation</a:t>
              </a:r>
            </a:p>
            <a:p>
              <a:pPr algn="ctr"/>
              <a:r>
                <a:rPr lang="en-US" altLang="ko-KR" sz="1050" b="1" dirty="0">
                  <a:latin typeface="빙그레 따옴체" panose="02030503000000000000" pitchFamily="18" charset="-127"/>
                  <a:ea typeface="빙그레 따옴체" panose="02030503000000000000" pitchFamily="18" charset="-127"/>
                </a:rPr>
                <a:t>(</a:t>
              </a:r>
              <a:r>
                <a:rPr lang="en-US" altLang="ko-KR" sz="1050" b="1" dirty="0" err="1">
                  <a:latin typeface="빙그레 따옴체" panose="02030503000000000000" pitchFamily="18" charset="-127"/>
                  <a:ea typeface="빙그레 따옴체" panose="02030503000000000000" pitchFamily="18" charset="-127"/>
                </a:rPr>
                <a:t>softmax</a:t>
              </a:r>
              <a:r>
                <a:rPr lang="en-US" altLang="ko-KR" sz="1050" b="1" dirty="0">
                  <a:latin typeface="빙그레 따옴체" panose="02030503000000000000" pitchFamily="18" charset="-127"/>
                  <a:ea typeface="빙그레 따옴체" panose="02030503000000000000" pitchFamily="18" charset="-127"/>
                </a:rPr>
                <a:t>)</a:t>
              </a:r>
              <a:endParaRPr lang="ko-KR" altLang="en-US" sz="1050" b="1" dirty="0">
                <a:latin typeface="빙그레 따옴체" panose="02030503000000000000" pitchFamily="18" charset="-127"/>
                <a:ea typeface="빙그레 따옴체" panose="02030503000000000000" pitchFamily="18" charset="-127"/>
              </a:endParaRPr>
            </a:p>
          </p:txBody>
        </p:sp>
        <p:sp>
          <p:nvSpPr>
            <p:cNvPr id="10" name="TextBox 9">
              <a:extLst>
                <a:ext uri="{FF2B5EF4-FFF2-40B4-BE49-F238E27FC236}">
                  <a16:creationId xmlns:a16="http://schemas.microsoft.com/office/drawing/2014/main" id="{9CEC4010-573C-4B8B-BF25-566AEE148E3A}"/>
                </a:ext>
              </a:extLst>
            </p:cNvPr>
            <p:cNvSpPr txBox="1"/>
            <p:nvPr/>
          </p:nvSpPr>
          <p:spPr>
            <a:xfrm>
              <a:off x="6034753" y="1999748"/>
              <a:ext cx="409873" cy="1108622"/>
            </a:xfrm>
            <a:prstGeom prst="rect">
              <a:avLst/>
            </a:prstGeom>
            <a:noFill/>
          </p:spPr>
          <p:txBody>
            <a:bodyPr vert="eaVert" wrap="square" rtlCol="0">
              <a:spAutoFit/>
            </a:bodyPr>
            <a:lstStyle/>
            <a:p>
              <a:r>
                <a:rPr lang="en-US" altLang="ko-KR" sz="1400" dirty="0">
                  <a:latin typeface="빙그레 따옴체" panose="02030503000000000000" pitchFamily="18" charset="-127"/>
                  <a:ea typeface="빙그레 따옴체" panose="02030503000000000000" pitchFamily="18" charset="-127"/>
                </a:rPr>
                <a:t>layer</a:t>
              </a:r>
              <a:endParaRPr lang="ko-KR" altLang="en-US" sz="1400" dirty="0">
                <a:latin typeface="빙그레 따옴체" panose="02030503000000000000" pitchFamily="18" charset="-127"/>
                <a:ea typeface="빙그레 따옴체" panose="02030503000000000000" pitchFamily="18" charset="-127"/>
              </a:endParaRPr>
            </a:p>
          </p:txBody>
        </p:sp>
        <p:sp>
          <p:nvSpPr>
            <p:cNvPr id="39" name="TextBox 38">
              <a:extLst>
                <a:ext uri="{FF2B5EF4-FFF2-40B4-BE49-F238E27FC236}">
                  <a16:creationId xmlns:a16="http://schemas.microsoft.com/office/drawing/2014/main" id="{A06A08B4-3CCA-4494-A0F9-21321D60EFFD}"/>
                </a:ext>
              </a:extLst>
            </p:cNvPr>
            <p:cNvSpPr txBox="1"/>
            <p:nvPr/>
          </p:nvSpPr>
          <p:spPr>
            <a:xfrm>
              <a:off x="6523396" y="1999748"/>
              <a:ext cx="409873" cy="1108622"/>
            </a:xfrm>
            <a:prstGeom prst="rect">
              <a:avLst/>
            </a:prstGeom>
            <a:noFill/>
          </p:spPr>
          <p:txBody>
            <a:bodyPr vert="eaVert" wrap="square" rtlCol="0">
              <a:spAutoFit/>
            </a:bodyPr>
            <a:lstStyle/>
            <a:p>
              <a:r>
                <a:rPr lang="en-US" altLang="ko-KR" sz="1400" dirty="0">
                  <a:latin typeface="빙그레 따옴체" panose="02030503000000000000" pitchFamily="18" charset="-127"/>
                  <a:ea typeface="빙그레 따옴체" panose="02030503000000000000" pitchFamily="18" charset="-127"/>
                </a:rPr>
                <a:t>layer</a:t>
              </a:r>
              <a:endParaRPr lang="ko-KR" altLang="en-US" sz="1400" dirty="0">
                <a:latin typeface="빙그레 따옴체" panose="02030503000000000000" pitchFamily="18" charset="-127"/>
                <a:ea typeface="빙그레 따옴체" panose="02030503000000000000" pitchFamily="18" charset="-127"/>
              </a:endParaRPr>
            </a:p>
          </p:txBody>
        </p:sp>
        <p:sp>
          <p:nvSpPr>
            <p:cNvPr id="40" name="TextBox 39">
              <a:extLst>
                <a:ext uri="{FF2B5EF4-FFF2-40B4-BE49-F238E27FC236}">
                  <a16:creationId xmlns:a16="http://schemas.microsoft.com/office/drawing/2014/main" id="{CABC2B9A-3780-4615-A24D-F9F05BACB535}"/>
                </a:ext>
              </a:extLst>
            </p:cNvPr>
            <p:cNvSpPr txBox="1"/>
            <p:nvPr/>
          </p:nvSpPr>
          <p:spPr>
            <a:xfrm>
              <a:off x="7027555" y="1999748"/>
              <a:ext cx="409873" cy="1108622"/>
            </a:xfrm>
            <a:prstGeom prst="rect">
              <a:avLst/>
            </a:prstGeom>
            <a:noFill/>
          </p:spPr>
          <p:txBody>
            <a:bodyPr vert="eaVert" wrap="square" rtlCol="0">
              <a:spAutoFit/>
            </a:bodyPr>
            <a:lstStyle/>
            <a:p>
              <a:r>
                <a:rPr lang="en-US" altLang="ko-KR" sz="1400" dirty="0">
                  <a:latin typeface="빙그레 따옴체" panose="02030503000000000000" pitchFamily="18" charset="-127"/>
                  <a:ea typeface="빙그레 따옴체" panose="02030503000000000000" pitchFamily="18" charset="-127"/>
                </a:rPr>
                <a:t>layer</a:t>
              </a:r>
              <a:endParaRPr lang="ko-KR" altLang="en-US" sz="1400" dirty="0">
                <a:latin typeface="빙그레 따옴체" panose="02030503000000000000" pitchFamily="18" charset="-127"/>
                <a:ea typeface="빙그레 따옴체" panose="02030503000000000000" pitchFamily="18" charset="-127"/>
              </a:endParaRPr>
            </a:p>
          </p:txBody>
        </p:sp>
      </p:grpSp>
      <p:grpSp>
        <p:nvGrpSpPr>
          <p:cNvPr id="25" name="그룹 24">
            <a:extLst>
              <a:ext uri="{FF2B5EF4-FFF2-40B4-BE49-F238E27FC236}">
                <a16:creationId xmlns:a16="http://schemas.microsoft.com/office/drawing/2014/main" id="{370FE120-AE46-4DF4-8E89-66990ECDFF53}"/>
              </a:ext>
            </a:extLst>
          </p:cNvPr>
          <p:cNvGrpSpPr/>
          <p:nvPr/>
        </p:nvGrpSpPr>
        <p:grpSpPr>
          <a:xfrm>
            <a:off x="4807254" y="1615000"/>
            <a:ext cx="4291192" cy="1326814"/>
            <a:chOff x="4813233" y="1398007"/>
            <a:chExt cx="4291192" cy="1326814"/>
          </a:xfrm>
        </p:grpSpPr>
        <p:sp>
          <p:nvSpPr>
            <p:cNvPr id="12" name="사각형: 둥근 모서리 11">
              <a:extLst>
                <a:ext uri="{FF2B5EF4-FFF2-40B4-BE49-F238E27FC236}">
                  <a16:creationId xmlns:a16="http://schemas.microsoft.com/office/drawing/2014/main" id="{97461CD3-3A49-4ADF-91BE-B02AD6294E3D}"/>
                </a:ext>
              </a:extLst>
            </p:cNvPr>
            <p:cNvSpPr/>
            <p:nvPr/>
          </p:nvSpPr>
          <p:spPr>
            <a:xfrm>
              <a:off x="6026756" y="1580793"/>
              <a:ext cx="792088" cy="36967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빙그레 따옴체" panose="02030503000000000000" pitchFamily="18" charset="-127"/>
                  <a:ea typeface="빙그레 따옴체" panose="02030503000000000000" pitchFamily="18" charset="-127"/>
                </a:rPr>
                <a:t>언어모델</a:t>
              </a:r>
            </a:p>
          </p:txBody>
        </p:sp>
        <p:sp>
          <p:nvSpPr>
            <p:cNvPr id="41" name="사각형: 둥근 모서리 40">
              <a:extLst>
                <a:ext uri="{FF2B5EF4-FFF2-40B4-BE49-F238E27FC236}">
                  <a16:creationId xmlns:a16="http://schemas.microsoft.com/office/drawing/2014/main" id="{EE25B28E-F9CA-4051-9E74-E3805F53001B}"/>
                </a:ext>
              </a:extLst>
            </p:cNvPr>
            <p:cNvSpPr/>
            <p:nvPr/>
          </p:nvSpPr>
          <p:spPr>
            <a:xfrm>
              <a:off x="7493777" y="1595320"/>
              <a:ext cx="792088" cy="36967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빙그레 따옴체" panose="02030503000000000000" pitchFamily="18" charset="-127"/>
                  <a:ea typeface="빙그레 따옴체" panose="02030503000000000000" pitchFamily="18" charset="-127"/>
                </a:rPr>
                <a:t>샘플링</a:t>
              </a:r>
              <a:endParaRPr lang="en-US" altLang="ko-KR" sz="1000" dirty="0">
                <a:solidFill>
                  <a:schemeClr val="tx1"/>
                </a:solidFill>
                <a:latin typeface="빙그레 따옴체" panose="02030503000000000000" pitchFamily="18" charset="-127"/>
                <a:ea typeface="빙그레 따옴체" panose="02030503000000000000" pitchFamily="18" charset="-127"/>
              </a:endParaRPr>
            </a:p>
            <a:p>
              <a:pPr algn="ctr"/>
              <a:r>
                <a:rPr lang="ko-KR" altLang="en-US" sz="1000" dirty="0">
                  <a:solidFill>
                    <a:schemeClr val="tx1"/>
                  </a:solidFill>
                  <a:latin typeface="빙그레 따옴체" panose="02030503000000000000" pitchFamily="18" charset="-127"/>
                  <a:ea typeface="빙그레 따옴체" panose="02030503000000000000" pitchFamily="18" charset="-127"/>
                </a:rPr>
                <a:t>전략</a:t>
              </a:r>
            </a:p>
          </p:txBody>
        </p:sp>
        <p:sp>
          <p:nvSpPr>
            <p:cNvPr id="13" name="TextBox 12">
              <a:extLst>
                <a:ext uri="{FF2B5EF4-FFF2-40B4-BE49-F238E27FC236}">
                  <a16:creationId xmlns:a16="http://schemas.microsoft.com/office/drawing/2014/main" id="{1797AFA1-33AE-47BC-A83A-8F9A654DD118}"/>
                </a:ext>
              </a:extLst>
            </p:cNvPr>
            <p:cNvSpPr txBox="1"/>
            <p:nvPr/>
          </p:nvSpPr>
          <p:spPr>
            <a:xfrm>
              <a:off x="4825352" y="1627221"/>
              <a:ext cx="1069805" cy="230832"/>
            </a:xfrm>
            <a:prstGeom prst="rect">
              <a:avLst/>
            </a:prstGeom>
            <a:noFill/>
          </p:spPr>
          <p:txBody>
            <a:bodyPr wrap="square" rtlCol="0">
              <a:spAutoFit/>
            </a:bodyPr>
            <a:lstStyle/>
            <a:p>
              <a:r>
                <a:rPr lang="ko-KR" altLang="en-US" sz="900" b="1" dirty="0">
                  <a:latin typeface="빙그레 따옴체" panose="02030503000000000000" pitchFamily="18" charset="-127"/>
                  <a:ea typeface="빙그레 따옴체" panose="02030503000000000000" pitchFamily="18" charset="-127"/>
                </a:rPr>
                <a:t>얼른 종강 했으면</a:t>
              </a:r>
            </a:p>
          </p:txBody>
        </p:sp>
        <p:sp>
          <p:nvSpPr>
            <p:cNvPr id="14" name="화살표: 오른쪽 13">
              <a:extLst>
                <a:ext uri="{FF2B5EF4-FFF2-40B4-BE49-F238E27FC236}">
                  <a16:creationId xmlns:a16="http://schemas.microsoft.com/office/drawing/2014/main" id="{14F6295D-0E64-4008-8A41-F395696857B2}"/>
                </a:ext>
              </a:extLst>
            </p:cNvPr>
            <p:cNvSpPr/>
            <p:nvPr/>
          </p:nvSpPr>
          <p:spPr>
            <a:xfrm>
              <a:off x="5869948" y="1704399"/>
              <a:ext cx="108000" cy="91863"/>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75000"/>
                  </a:schemeClr>
                </a:solidFill>
                <a:latin typeface="빙그레 따옴체" panose="02030503000000000000" pitchFamily="18" charset="-127"/>
                <a:ea typeface="빙그레 따옴체" panose="02030503000000000000" pitchFamily="18" charset="-127"/>
              </a:endParaRPr>
            </a:p>
          </p:txBody>
        </p:sp>
        <p:grpSp>
          <p:nvGrpSpPr>
            <p:cNvPr id="17" name="그룹 16">
              <a:extLst>
                <a:ext uri="{FF2B5EF4-FFF2-40B4-BE49-F238E27FC236}">
                  <a16:creationId xmlns:a16="http://schemas.microsoft.com/office/drawing/2014/main" id="{4C49E3C8-56B3-47DC-93FD-B84252E1A874}"/>
                </a:ext>
              </a:extLst>
            </p:cNvPr>
            <p:cNvGrpSpPr/>
            <p:nvPr/>
          </p:nvGrpSpPr>
          <p:grpSpPr>
            <a:xfrm>
              <a:off x="7030112" y="1585442"/>
              <a:ext cx="236181" cy="288000"/>
              <a:chOff x="5642675" y="2173305"/>
              <a:chExt cx="236181" cy="288000"/>
            </a:xfrm>
          </p:grpSpPr>
          <p:sp>
            <p:nvSpPr>
              <p:cNvPr id="16" name="직사각형 15">
                <a:extLst>
                  <a:ext uri="{FF2B5EF4-FFF2-40B4-BE49-F238E27FC236}">
                    <a16:creationId xmlns:a16="http://schemas.microsoft.com/office/drawing/2014/main" id="{F15F68A8-4B0A-470A-834E-7CA913592856}"/>
                  </a:ext>
                </a:extLst>
              </p:cNvPr>
              <p:cNvSpPr/>
              <p:nvPr/>
            </p:nvSpPr>
            <p:spPr>
              <a:xfrm>
                <a:off x="5642675" y="2215084"/>
                <a:ext cx="45719" cy="2462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빙그레 따옴체" panose="02030503000000000000" pitchFamily="18" charset="-127"/>
                  <a:ea typeface="빙그레 따옴체" panose="02030503000000000000" pitchFamily="18" charset="-127"/>
                </a:endParaRPr>
              </a:p>
            </p:txBody>
          </p:sp>
          <p:sp>
            <p:nvSpPr>
              <p:cNvPr id="42" name="직사각형 41">
                <a:extLst>
                  <a:ext uri="{FF2B5EF4-FFF2-40B4-BE49-F238E27FC236}">
                    <a16:creationId xmlns:a16="http://schemas.microsoft.com/office/drawing/2014/main" id="{3D54CF47-88AA-45A5-8C76-923AEC2E4EB3}"/>
                  </a:ext>
                </a:extLst>
              </p:cNvPr>
              <p:cNvSpPr/>
              <p:nvPr/>
            </p:nvSpPr>
            <p:spPr>
              <a:xfrm>
                <a:off x="5706736" y="2173305"/>
                <a:ext cx="45719"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빙그레 따옴체" panose="02030503000000000000" pitchFamily="18" charset="-127"/>
                  <a:ea typeface="빙그레 따옴체" panose="02030503000000000000" pitchFamily="18" charset="-127"/>
                </a:endParaRPr>
              </a:p>
            </p:txBody>
          </p:sp>
          <p:sp>
            <p:nvSpPr>
              <p:cNvPr id="43" name="직사각형 42">
                <a:extLst>
                  <a:ext uri="{FF2B5EF4-FFF2-40B4-BE49-F238E27FC236}">
                    <a16:creationId xmlns:a16="http://schemas.microsoft.com/office/drawing/2014/main" id="{927E9F5A-5942-4E13-86E3-98A35409A262}"/>
                  </a:ext>
                </a:extLst>
              </p:cNvPr>
              <p:cNvSpPr/>
              <p:nvPr/>
            </p:nvSpPr>
            <p:spPr>
              <a:xfrm>
                <a:off x="5769359" y="2317305"/>
                <a:ext cx="45719"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빙그레 따옴체" panose="02030503000000000000" pitchFamily="18" charset="-127"/>
                  <a:ea typeface="빙그레 따옴체" panose="02030503000000000000" pitchFamily="18" charset="-127"/>
                </a:endParaRPr>
              </a:p>
            </p:txBody>
          </p:sp>
          <p:sp>
            <p:nvSpPr>
              <p:cNvPr id="44" name="직사각형 43">
                <a:extLst>
                  <a:ext uri="{FF2B5EF4-FFF2-40B4-BE49-F238E27FC236}">
                    <a16:creationId xmlns:a16="http://schemas.microsoft.com/office/drawing/2014/main" id="{184F1AAF-F2DD-46B8-A0EA-D184031465F8}"/>
                  </a:ext>
                </a:extLst>
              </p:cNvPr>
              <p:cNvSpPr/>
              <p:nvPr/>
            </p:nvSpPr>
            <p:spPr>
              <a:xfrm>
                <a:off x="5833137" y="2389305"/>
                <a:ext cx="45719"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빙그레 따옴체" panose="02030503000000000000" pitchFamily="18" charset="-127"/>
                  <a:ea typeface="빙그레 따옴체" panose="02030503000000000000" pitchFamily="18" charset="-127"/>
                </a:endParaRPr>
              </a:p>
            </p:txBody>
          </p:sp>
        </p:grpSp>
        <p:sp>
          <p:nvSpPr>
            <p:cNvPr id="45" name="화살표: 오른쪽 44">
              <a:extLst>
                <a:ext uri="{FF2B5EF4-FFF2-40B4-BE49-F238E27FC236}">
                  <a16:creationId xmlns:a16="http://schemas.microsoft.com/office/drawing/2014/main" id="{900E85A5-BD97-4CC9-A534-0FE4D536EE1B}"/>
                </a:ext>
              </a:extLst>
            </p:cNvPr>
            <p:cNvSpPr/>
            <p:nvPr/>
          </p:nvSpPr>
          <p:spPr>
            <a:xfrm>
              <a:off x="6873742" y="1714669"/>
              <a:ext cx="108000" cy="91863"/>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75000"/>
                  </a:schemeClr>
                </a:solidFill>
                <a:latin typeface="빙그레 따옴체" panose="02030503000000000000" pitchFamily="18" charset="-127"/>
                <a:ea typeface="빙그레 따옴체" panose="02030503000000000000" pitchFamily="18" charset="-127"/>
              </a:endParaRPr>
            </a:p>
          </p:txBody>
        </p:sp>
        <p:sp>
          <p:nvSpPr>
            <p:cNvPr id="46" name="화살표: 오른쪽 45">
              <a:extLst>
                <a:ext uri="{FF2B5EF4-FFF2-40B4-BE49-F238E27FC236}">
                  <a16:creationId xmlns:a16="http://schemas.microsoft.com/office/drawing/2014/main" id="{87559517-F8B2-4634-BB4D-95EEB6955FF6}"/>
                </a:ext>
              </a:extLst>
            </p:cNvPr>
            <p:cNvSpPr/>
            <p:nvPr/>
          </p:nvSpPr>
          <p:spPr>
            <a:xfrm>
              <a:off x="7328766" y="1717514"/>
              <a:ext cx="108000" cy="91863"/>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75000"/>
                  </a:schemeClr>
                </a:solidFill>
                <a:latin typeface="빙그레 따옴체" panose="02030503000000000000" pitchFamily="18" charset="-127"/>
                <a:ea typeface="빙그레 따옴체" panose="02030503000000000000" pitchFamily="18" charset="-127"/>
              </a:endParaRPr>
            </a:p>
          </p:txBody>
        </p:sp>
        <p:sp>
          <p:nvSpPr>
            <p:cNvPr id="47" name="화살표: 오른쪽 46">
              <a:extLst>
                <a:ext uri="{FF2B5EF4-FFF2-40B4-BE49-F238E27FC236}">
                  <a16:creationId xmlns:a16="http://schemas.microsoft.com/office/drawing/2014/main" id="{2B2FD985-8534-4838-8033-85F53E527C59}"/>
                </a:ext>
              </a:extLst>
            </p:cNvPr>
            <p:cNvSpPr/>
            <p:nvPr/>
          </p:nvSpPr>
          <p:spPr>
            <a:xfrm>
              <a:off x="8330860" y="1717514"/>
              <a:ext cx="108000" cy="91863"/>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75000"/>
                  </a:schemeClr>
                </a:solidFill>
                <a:latin typeface="빙그레 따옴체" panose="02030503000000000000" pitchFamily="18" charset="-127"/>
                <a:ea typeface="빙그레 따옴체" panose="02030503000000000000" pitchFamily="18" charset="-127"/>
              </a:endParaRPr>
            </a:p>
          </p:txBody>
        </p:sp>
        <p:sp>
          <p:nvSpPr>
            <p:cNvPr id="48" name="TextBox 47">
              <a:extLst>
                <a:ext uri="{FF2B5EF4-FFF2-40B4-BE49-F238E27FC236}">
                  <a16:creationId xmlns:a16="http://schemas.microsoft.com/office/drawing/2014/main" id="{12B7A203-BD57-41DA-9AE9-41B9892B980E}"/>
                </a:ext>
              </a:extLst>
            </p:cNvPr>
            <p:cNvSpPr txBox="1"/>
            <p:nvPr/>
          </p:nvSpPr>
          <p:spPr>
            <a:xfrm>
              <a:off x="8392366" y="1645184"/>
              <a:ext cx="310136" cy="230832"/>
            </a:xfrm>
            <a:prstGeom prst="rect">
              <a:avLst/>
            </a:prstGeom>
            <a:noFill/>
          </p:spPr>
          <p:txBody>
            <a:bodyPr wrap="square" rtlCol="0">
              <a:spAutoFit/>
            </a:bodyPr>
            <a:lstStyle/>
            <a:p>
              <a:r>
                <a:rPr lang="ko-KR" altLang="en-US" sz="900" b="1" dirty="0" err="1">
                  <a:latin typeface="빙그레 따옴체" panose="02030503000000000000" pitchFamily="18" charset="-127"/>
                  <a:ea typeface="빙그레 따옴체" panose="02030503000000000000" pitchFamily="18" charset="-127"/>
                </a:rPr>
                <a:t>좋</a:t>
              </a:r>
              <a:endParaRPr lang="ko-KR" altLang="en-US" sz="900" b="1" dirty="0">
                <a:latin typeface="빙그레 따옴체" panose="02030503000000000000" pitchFamily="18" charset="-127"/>
                <a:ea typeface="빙그레 따옴체" panose="02030503000000000000" pitchFamily="18" charset="-127"/>
              </a:endParaRPr>
            </a:p>
          </p:txBody>
        </p:sp>
        <p:sp>
          <p:nvSpPr>
            <p:cNvPr id="49" name="TextBox 48">
              <a:extLst>
                <a:ext uri="{FF2B5EF4-FFF2-40B4-BE49-F238E27FC236}">
                  <a16:creationId xmlns:a16="http://schemas.microsoft.com/office/drawing/2014/main" id="{AF3CBD63-A04A-4B12-A521-F4AB996F3F64}"/>
                </a:ext>
              </a:extLst>
            </p:cNvPr>
            <p:cNvSpPr txBox="1"/>
            <p:nvPr/>
          </p:nvSpPr>
          <p:spPr>
            <a:xfrm>
              <a:off x="4813233" y="2396076"/>
              <a:ext cx="1295407" cy="230832"/>
            </a:xfrm>
            <a:prstGeom prst="rect">
              <a:avLst/>
            </a:prstGeom>
            <a:noFill/>
          </p:spPr>
          <p:txBody>
            <a:bodyPr wrap="square" rtlCol="0">
              <a:spAutoFit/>
            </a:bodyPr>
            <a:lstStyle/>
            <a:p>
              <a:r>
                <a:rPr lang="ko-KR" altLang="en-US" sz="900" b="1" dirty="0">
                  <a:latin typeface="빙그레 따옴체" panose="02030503000000000000" pitchFamily="18" charset="-127"/>
                  <a:ea typeface="빙그레 따옴체" panose="02030503000000000000" pitchFamily="18" charset="-127"/>
                </a:rPr>
                <a:t>얼른 종강 했으면 </a:t>
              </a:r>
              <a:r>
                <a:rPr lang="ko-KR" altLang="en-US" sz="900" b="1" dirty="0" err="1">
                  <a:latin typeface="빙그레 따옴체" panose="02030503000000000000" pitchFamily="18" charset="-127"/>
                  <a:ea typeface="빙그레 따옴체" panose="02030503000000000000" pitchFamily="18" charset="-127"/>
                </a:rPr>
                <a:t>좋</a:t>
              </a:r>
              <a:endParaRPr lang="ko-KR" altLang="en-US" sz="900" b="1" dirty="0">
                <a:latin typeface="빙그레 따옴체" panose="02030503000000000000" pitchFamily="18" charset="-127"/>
                <a:ea typeface="빙그레 따옴체" panose="02030503000000000000" pitchFamily="18" charset="-127"/>
              </a:endParaRPr>
            </a:p>
          </p:txBody>
        </p:sp>
        <p:sp>
          <p:nvSpPr>
            <p:cNvPr id="50" name="사각형: 둥근 모서리 49">
              <a:extLst>
                <a:ext uri="{FF2B5EF4-FFF2-40B4-BE49-F238E27FC236}">
                  <a16:creationId xmlns:a16="http://schemas.microsoft.com/office/drawing/2014/main" id="{4EB6914F-CA39-42E9-84FC-067EE0EBA4B0}"/>
                </a:ext>
              </a:extLst>
            </p:cNvPr>
            <p:cNvSpPr/>
            <p:nvPr/>
          </p:nvSpPr>
          <p:spPr>
            <a:xfrm>
              <a:off x="6150154" y="2340622"/>
              <a:ext cx="792088" cy="36967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빙그레 따옴체" panose="02030503000000000000" pitchFamily="18" charset="-127"/>
                  <a:ea typeface="빙그레 따옴체" panose="02030503000000000000" pitchFamily="18" charset="-127"/>
                </a:rPr>
                <a:t>언어모델</a:t>
              </a:r>
            </a:p>
          </p:txBody>
        </p:sp>
        <p:sp>
          <p:nvSpPr>
            <p:cNvPr id="51" name="사각형: 둥근 모서리 50">
              <a:extLst>
                <a:ext uri="{FF2B5EF4-FFF2-40B4-BE49-F238E27FC236}">
                  <a16:creationId xmlns:a16="http://schemas.microsoft.com/office/drawing/2014/main" id="{2F614964-2788-47A1-AAF7-57682D137D39}"/>
                </a:ext>
              </a:extLst>
            </p:cNvPr>
            <p:cNvSpPr/>
            <p:nvPr/>
          </p:nvSpPr>
          <p:spPr>
            <a:xfrm>
              <a:off x="7617175" y="2355149"/>
              <a:ext cx="792088" cy="36967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빙그레 따옴체" panose="02030503000000000000" pitchFamily="18" charset="-127"/>
                  <a:ea typeface="빙그레 따옴체" panose="02030503000000000000" pitchFamily="18" charset="-127"/>
                </a:rPr>
                <a:t>샘플링</a:t>
              </a:r>
              <a:endParaRPr lang="en-US" altLang="ko-KR" sz="1000" dirty="0">
                <a:solidFill>
                  <a:schemeClr val="tx1"/>
                </a:solidFill>
                <a:latin typeface="빙그레 따옴체" panose="02030503000000000000" pitchFamily="18" charset="-127"/>
                <a:ea typeface="빙그레 따옴체" panose="02030503000000000000" pitchFamily="18" charset="-127"/>
              </a:endParaRPr>
            </a:p>
            <a:p>
              <a:pPr algn="ctr"/>
              <a:r>
                <a:rPr lang="ko-KR" altLang="en-US" sz="1000" dirty="0">
                  <a:solidFill>
                    <a:schemeClr val="tx1"/>
                  </a:solidFill>
                  <a:latin typeface="빙그레 따옴체" panose="02030503000000000000" pitchFamily="18" charset="-127"/>
                  <a:ea typeface="빙그레 따옴체" panose="02030503000000000000" pitchFamily="18" charset="-127"/>
                </a:rPr>
                <a:t>전략</a:t>
              </a:r>
            </a:p>
          </p:txBody>
        </p:sp>
        <p:sp>
          <p:nvSpPr>
            <p:cNvPr id="52" name="화살표: 오른쪽 51">
              <a:extLst>
                <a:ext uri="{FF2B5EF4-FFF2-40B4-BE49-F238E27FC236}">
                  <a16:creationId xmlns:a16="http://schemas.microsoft.com/office/drawing/2014/main" id="{8CED8A67-9C85-43A6-A518-6BAEA81300C4}"/>
                </a:ext>
              </a:extLst>
            </p:cNvPr>
            <p:cNvSpPr/>
            <p:nvPr/>
          </p:nvSpPr>
          <p:spPr>
            <a:xfrm>
              <a:off x="5993346" y="2464228"/>
              <a:ext cx="108000" cy="91863"/>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75000"/>
                  </a:schemeClr>
                </a:solidFill>
                <a:latin typeface="빙그레 따옴체" panose="02030503000000000000" pitchFamily="18" charset="-127"/>
                <a:ea typeface="빙그레 따옴체" panose="02030503000000000000" pitchFamily="18" charset="-127"/>
              </a:endParaRPr>
            </a:p>
          </p:txBody>
        </p:sp>
        <p:grpSp>
          <p:nvGrpSpPr>
            <p:cNvPr id="53" name="그룹 52">
              <a:extLst>
                <a:ext uri="{FF2B5EF4-FFF2-40B4-BE49-F238E27FC236}">
                  <a16:creationId xmlns:a16="http://schemas.microsoft.com/office/drawing/2014/main" id="{BB3B127C-1A7B-43C6-BE5B-B5CFE8C84F75}"/>
                </a:ext>
              </a:extLst>
            </p:cNvPr>
            <p:cNvGrpSpPr/>
            <p:nvPr/>
          </p:nvGrpSpPr>
          <p:grpSpPr>
            <a:xfrm>
              <a:off x="7153510" y="2345271"/>
              <a:ext cx="236181" cy="288000"/>
              <a:chOff x="5642675" y="2173305"/>
              <a:chExt cx="236181" cy="288000"/>
            </a:xfrm>
          </p:grpSpPr>
          <p:sp>
            <p:nvSpPr>
              <p:cNvPr id="54" name="직사각형 53">
                <a:extLst>
                  <a:ext uri="{FF2B5EF4-FFF2-40B4-BE49-F238E27FC236}">
                    <a16:creationId xmlns:a16="http://schemas.microsoft.com/office/drawing/2014/main" id="{8C381F35-FFC5-4875-B130-E72F4A8F5C80}"/>
                  </a:ext>
                </a:extLst>
              </p:cNvPr>
              <p:cNvSpPr/>
              <p:nvPr/>
            </p:nvSpPr>
            <p:spPr>
              <a:xfrm>
                <a:off x="5642675" y="2215084"/>
                <a:ext cx="45719" cy="2462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빙그레 따옴체" panose="02030503000000000000" pitchFamily="18" charset="-127"/>
                  <a:ea typeface="빙그레 따옴체" panose="02030503000000000000" pitchFamily="18" charset="-127"/>
                </a:endParaRPr>
              </a:p>
            </p:txBody>
          </p:sp>
          <p:sp>
            <p:nvSpPr>
              <p:cNvPr id="55" name="직사각형 54">
                <a:extLst>
                  <a:ext uri="{FF2B5EF4-FFF2-40B4-BE49-F238E27FC236}">
                    <a16:creationId xmlns:a16="http://schemas.microsoft.com/office/drawing/2014/main" id="{DF628637-8808-48DB-8CAD-4E06229E9CDD}"/>
                  </a:ext>
                </a:extLst>
              </p:cNvPr>
              <p:cNvSpPr/>
              <p:nvPr/>
            </p:nvSpPr>
            <p:spPr>
              <a:xfrm>
                <a:off x="5706736" y="2173305"/>
                <a:ext cx="45719"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빙그레 따옴체" panose="02030503000000000000" pitchFamily="18" charset="-127"/>
                  <a:ea typeface="빙그레 따옴체" panose="02030503000000000000" pitchFamily="18" charset="-127"/>
                </a:endParaRPr>
              </a:p>
            </p:txBody>
          </p:sp>
          <p:sp>
            <p:nvSpPr>
              <p:cNvPr id="56" name="직사각형 55">
                <a:extLst>
                  <a:ext uri="{FF2B5EF4-FFF2-40B4-BE49-F238E27FC236}">
                    <a16:creationId xmlns:a16="http://schemas.microsoft.com/office/drawing/2014/main" id="{D1EF54C1-A4C5-4C73-8FD1-D99B911DF183}"/>
                  </a:ext>
                </a:extLst>
              </p:cNvPr>
              <p:cNvSpPr/>
              <p:nvPr/>
            </p:nvSpPr>
            <p:spPr>
              <a:xfrm>
                <a:off x="5769359" y="2317305"/>
                <a:ext cx="45719"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빙그레 따옴체" panose="02030503000000000000" pitchFamily="18" charset="-127"/>
                  <a:ea typeface="빙그레 따옴체" panose="02030503000000000000" pitchFamily="18" charset="-127"/>
                </a:endParaRPr>
              </a:p>
            </p:txBody>
          </p:sp>
          <p:sp>
            <p:nvSpPr>
              <p:cNvPr id="57" name="직사각형 56">
                <a:extLst>
                  <a:ext uri="{FF2B5EF4-FFF2-40B4-BE49-F238E27FC236}">
                    <a16:creationId xmlns:a16="http://schemas.microsoft.com/office/drawing/2014/main" id="{CD94D0BB-2A02-468B-A16B-1499C4CE142C}"/>
                  </a:ext>
                </a:extLst>
              </p:cNvPr>
              <p:cNvSpPr/>
              <p:nvPr/>
            </p:nvSpPr>
            <p:spPr>
              <a:xfrm>
                <a:off x="5833137" y="2389305"/>
                <a:ext cx="45719"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빙그레 따옴체" panose="02030503000000000000" pitchFamily="18" charset="-127"/>
                  <a:ea typeface="빙그레 따옴체" panose="02030503000000000000" pitchFamily="18" charset="-127"/>
                </a:endParaRPr>
              </a:p>
            </p:txBody>
          </p:sp>
        </p:grpSp>
        <p:sp>
          <p:nvSpPr>
            <p:cNvPr id="58" name="화살표: 오른쪽 57">
              <a:extLst>
                <a:ext uri="{FF2B5EF4-FFF2-40B4-BE49-F238E27FC236}">
                  <a16:creationId xmlns:a16="http://schemas.microsoft.com/office/drawing/2014/main" id="{6F449250-2DF1-4BCB-A8F6-558262AC1F75}"/>
                </a:ext>
              </a:extLst>
            </p:cNvPr>
            <p:cNvSpPr/>
            <p:nvPr/>
          </p:nvSpPr>
          <p:spPr>
            <a:xfrm>
              <a:off x="6997140" y="2474498"/>
              <a:ext cx="108000" cy="91863"/>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75000"/>
                  </a:schemeClr>
                </a:solidFill>
                <a:latin typeface="빙그레 따옴체" panose="02030503000000000000" pitchFamily="18" charset="-127"/>
                <a:ea typeface="빙그레 따옴체" panose="02030503000000000000" pitchFamily="18" charset="-127"/>
              </a:endParaRPr>
            </a:p>
          </p:txBody>
        </p:sp>
        <p:sp>
          <p:nvSpPr>
            <p:cNvPr id="59" name="화살표: 오른쪽 58">
              <a:extLst>
                <a:ext uri="{FF2B5EF4-FFF2-40B4-BE49-F238E27FC236}">
                  <a16:creationId xmlns:a16="http://schemas.microsoft.com/office/drawing/2014/main" id="{12C88605-FD06-46B6-891C-C443840AC7AD}"/>
                </a:ext>
              </a:extLst>
            </p:cNvPr>
            <p:cNvSpPr/>
            <p:nvPr/>
          </p:nvSpPr>
          <p:spPr>
            <a:xfrm>
              <a:off x="7452164" y="2477343"/>
              <a:ext cx="108000" cy="91863"/>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75000"/>
                  </a:schemeClr>
                </a:solidFill>
                <a:latin typeface="빙그레 따옴체" panose="02030503000000000000" pitchFamily="18" charset="-127"/>
                <a:ea typeface="빙그레 따옴체" panose="02030503000000000000" pitchFamily="18" charset="-127"/>
              </a:endParaRPr>
            </a:p>
          </p:txBody>
        </p:sp>
        <p:sp>
          <p:nvSpPr>
            <p:cNvPr id="60" name="화살표: 오른쪽 59">
              <a:extLst>
                <a:ext uri="{FF2B5EF4-FFF2-40B4-BE49-F238E27FC236}">
                  <a16:creationId xmlns:a16="http://schemas.microsoft.com/office/drawing/2014/main" id="{71B5AC88-9A05-4565-AC89-D899F24610CC}"/>
                </a:ext>
              </a:extLst>
            </p:cNvPr>
            <p:cNvSpPr/>
            <p:nvPr/>
          </p:nvSpPr>
          <p:spPr>
            <a:xfrm>
              <a:off x="8454258" y="2477343"/>
              <a:ext cx="108000" cy="91863"/>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75000"/>
                  </a:schemeClr>
                </a:solidFill>
                <a:latin typeface="빙그레 따옴체" panose="02030503000000000000" pitchFamily="18" charset="-127"/>
                <a:ea typeface="빙그레 따옴체" panose="02030503000000000000" pitchFamily="18" charset="-127"/>
              </a:endParaRPr>
            </a:p>
          </p:txBody>
        </p:sp>
        <p:sp>
          <p:nvSpPr>
            <p:cNvPr id="61" name="TextBox 60">
              <a:extLst>
                <a:ext uri="{FF2B5EF4-FFF2-40B4-BE49-F238E27FC236}">
                  <a16:creationId xmlns:a16="http://schemas.microsoft.com/office/drawing/2014/main" id="{4860A604-952A-42C3-A70B-67CDB6163448}"/>
                </a:ext>
              </a:extLst>
            </p:cNvPr>
            <p:cNvSpPr txBox="1"/>
            <p:nvPr/>
          </p:nvSpPr>
          <p:spPr>
            <a:xfrm>
              <a:off x="8515764" y="2405013"/>
              <a:ext cx="310136" cy="230832"/>
            </a:xfrm>
            <a:prstGeom prst="rect">
              <a:avLst/>
            </a:prstGeom>
            <a:noFill/>
          </p:spPr>
          <p:txBody>
            <a:bodyPr wrap="square" rtlCol="0">
              <a:spAutoFit/>
            </a:bodyPr>
            <a:lstStyle/>
            <a:p>
              <a:r>
                <a:rPr lang="ko-KR" altLang="en-US" sz="900" b="1" dirty="0">
                  <a:latin typeface="빙그레 따옴체" panose="02030503000000000000" pitchFamily="18" charset="-127"/>
                  <a:ea typeface="빙그레 따옴체" panose="02030503000000000000" pitchFamily="18" charset="-127"/>
                </a:rPr>
                <a:t>겠</a:t>
              </a:r>
            </a:p>
          </p:txBody>
        </p:sp>
        <p:cxnSp>
          <p:nvCxnSpPr>
            <p:cNvPr id="20" name="연결선: 구부러짐 19">
              <a:extLst>
                <a:ext uri="{FF2B5EF4-FFF2-40B4-BE49-F238E27FC236}">
                  <a16:creationId xmlns:a16="http://schemas.microsoft.com/office/drawing/2014/main" id="{DA5235F1-4A46-4290-A638-1E720514FF02}"/>
                </a:ext>
              </a:extLst>
            </p:cNvPr>
            <p:cNvCxnSpPr>
              <a:stCxn id="48" idx="3"/>
              <a:endCxn id="49" idx="0"/>
            </p:cNvCxnSpPr>
            <p:nvPr/>
          </p:nvCxnSpPr>
          <p:spPr>
            <a:xfrm flipH="1">
              <a:off x="5460937" y="1760600"/>
              <a:ext cx="3241565" cy="635476"/>
            </a:xfrm>
            <a:prstGeom prst="curvedConnector4">
              <a:avLst>
                <a:gd name="adj1" fmla="val -4024"/>
                <a:gd name="adj2" fmla="val 5908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D9AD0CB-BD53-44DB-8A7F-743D45A81F33}"/>
                </a:ext>
              </a:extLst>
            </p:cNvPr>
            <p:cNvSpPr txBox="1"/>
            <p:nvPr/>
          </p:nvSpPr>
          <p:spPr>
            <a:xfrm>
              <a:off x="4965470" y="1398007"/>
              <a:ext cx="844769" cy="215444"/>
            </a:xfrm>
            <a:prstGeom prst="rect">
              <a:avLst/>
            </a:prstGeom>
            <a:noFill/>
          </p:spPr>
          <p:txBody>
            <a:bodyPr wrap="square" rtlCol="0">
              <a:spAutoFit/>
            </a:bodyPr>
            <a:lstStyle/>
            <a:p>
              <a:r>
                <a:rPr lang="ko-KR" altLang="en-US" sz="800" dirty="0">
                  <a:latin typeface="빙그레 따옴체" panose="02030503000000000000" pitchFamily="18" charset="-127"/>
                  <a:ea typeface="빙그레 따옴체" panose="02030503000000000000" pitchFamily="18" charset="-127"/>
                </a:rPr>
                <a:t>초기 텍스트</a:t>
              </a:r>
            </a:p>
          </p:txBody>
        </p:sp>
        <p:sp>
          <p:nvSpPr>
            <p:cNvPr id="63" name="TextBox 62">
              <a:extLst>
                <a:ext uri="{FF2B5EF4-FFF2-40B4-BE49-F238E27FC236}">
                  <a16:creationId xmlns:a16="http://schemas.microsoft.com/office/drawing/2014/main" id="{DB4455D9-6408-43D7-96F3-8222242D924A}"/>
                </a:ext>
              </a:extLst>
            </p:cNvPr>
            <p:cNvSpPr txBox="1"/>
            <p:nvPr/>
          </p:nvSpPr>
          <p:spPr>
            <a:xfrm>
              <a:off x="6585105" y="1398007"/>
              <a:ext cx="1228248" cy="215444"/>
            </a:xfrm>
            <a:prstGeom prst="rect">
              <a:avLst/>
            </a:prstGeom>
            <a:noFill/>
          </p:spPr>
          <p:txBody>
            <a:bodyPr wrap="square" rtlCol="0">
              <a:spAutoFit/>
            </a:bodyPr>
            <a:lstStyle/>
            <a:p>
              <a:r>
                <a:rPr lang="ko-KR" altLang="en-US" sz="800" dirty="0">
                  <a:latin typeface="빙그레 따옴체" panose="02030503000000000000" pitchFamily="18" charset="-127"/>
                  <a:ea typeface="빙그레 따옴체" panose="02030503000000000000" pitchFamily="18" charset="-127"/>
                </a:rPr>
                <a:t>다음 글자의 확률분포</a:t>
              </a:r>
            </a:p>
          </p:txBody>
        </p:sp>
        <p:sp>
          <p:nvSpPr>
            <p:cNvPr id="64" name="TextBox 63">
              <a:extLst>
                <a:ext uri="{FF2B5EF4-FFF2-40B4-BE49-F238E27FC236}">
                  <a16:creationId xmlns:a16="http://schemas.microsoft.com/office/drawing/2014/main" id="{CA6BDC3B-1EF8-4C6B-A9B0-89E091C2C6F6}"/>
                </a:ext>
              </a:extLst>
            </p:cNvPr>
            <p:cNvSpPr txBox="1"/>
            <p:nvPr/>
          </p:nvSpPr>
          <p:spPr>
            <a:xfrm>
              <a:off x="7876177" y="1398007"/>
              <a:ext cx="1228248" cy="215444"/>
            </a:xfrm>
            <a:prstGeom prst="rect">
              <a:avLst/>
            </a:prstGeom>
            <a:noFill/>
          </p:spPr>
          <p:txBody>
            <a:bodyPr wrap="square" rtlCol="0">
              <a:spAutoFit/>
            </a:bodyPr>
            <a:lstStyle/>
            <a:p>
              <a:r>
                <a:rPr lang="ko-KR" altLang="en-US" sz="800" dirty="0" err="1">
                  <a:latin typeface="빙그레 따옴체" panose="02030503000000000000" pitchFamily="18" charset="-127"/>
                  <a:ea typeface="빙그레 따옴체" panose="02030503000000000000" pitchFamily="18" charset="-127"/>
                </a:rPr>
                <a:t>샘플링된</a:t>
              </a:r>
              <a:r>
                <a:rPr lang="ko-KR" altLang="en-US" sz="800" dirty="0">
                  <a:latin typeface="빙그레 따옴체" panose="02030503000000000000" pitchFamily="18" charset="-127"/>
                  <a:ea typeface="빙그레 따옴체" panose="02030503000000000000" pitchFamily="18" charset="-127"/>
                </a:rPr>
                <a:t> 다음 글자</a:t>
              </a:r>
            </a:p>
          </p:txBody>
        </p:sp>
      </p:grpSp>
      <p:sp>
        <p:nvSpPr>
          <p:cNvPr id="65" name="TextBox 64">
            <a:extLst>
              <a:ext uri="{FF2B5EF4-FFF2-40B4-BE49-F238E27FC236}">
                <a16:creationId xmlns:a16="http://schemas.microsoft.com/office/drawing/2014/main" id="{A0A87E5E-53A6-4606-8279-F349F5439D9A}"/>
              </a:ext>
            </a:extLst>
          </p:cNvPr>
          <p:cNvSpPr txBox="1"/>
          <p:nvPr/>
        </p:nvSpPr>
        <p:spPr>
          <a:xfrm>
            <a:off x="6681031" y="2931745"/>
            <a:ext cx="282873" cy="230832"/>
          </a:xfrm>
          <a:prstGeom prst="rect">
            <a:avLst/>
          </a:prstGeom>
          <a:noFill/>
        </p:spPr>
        <p:txBody>
          <a:bodyPr wrap="square" rtlCol="0">
            <a:spAutoFit/>
          </a:bodyPr>
          <a:lstStyle/>
          <a:p>
            <a:r>
              <a:rPr lang="en-US" altLang="ko-KR" sz="900" b="1" dirty="0">
                <a:latin typeface="빙그레 따옴체" panose="02030503000000000000" pitchFamily="18" charset="-127"/>
                <a:ea typeface="빙그레 따옴체" panose="02030503000000000000" pitchFamily="18" charset="-127"/>
              </a:rPr>
              <a:t>…</a:t>
            </a:r>
            <a:endParaRPr lang="ko-KR" altLang="en-US" sz="900" b="1" dirty="0">
              <a:latin typeface="빙그레 따옴체" panose="02030503000000000000" pitchFamily="18" charset="-127"/>
              <a:ea typeface="빙그레 따옴체" panose="02030503000000000000" pitchFamily="18" charset="-127"/>
            </a:endParaRPr>
          </a:p>
        </p:txBody>
      </p:sp>
      <p:sp>
        <p:nvSpPr>
          <p:cNvPr id="66" name="TextBox 65">
            <a:extLst>
              <a:ext uri="{FF2B5EF4-FFF2-40B4-BE49-F238E27FC236}">
                <a16:creationId xmlns:a16="http://schemas.microsoft.com/office/drawing/2014/main" id="{F795CE18-0B8B-4C93-B206-3AEF947A8617}"/>
              </a:ext>
            </a:extLst>
          </p:cNvPr>
          <p:cNvSpPr txBox="1"/>
          <p:nvPr/>
        </p:nvSpPr>
        <p:spPr>
          <a:xfrm>
            <a:off x="1356899" y="3241871"/>
            <a:ext cx="2016224" cy="246221"/>
          </a:xfrm>
          <a:prstGeom prst="rect">
            <a:avLst/>
          </a:prstGeom>
          <a:noFill/>
        </p:spPr>
        <p:txBody>
          <a:bodyPr wrap="square" rtlCol="0">
            <a:spAutoFit/>
          </a:bodyPr>
          <a:lstStyle/>
          <a:p>
            <a:r>
              <a:rPr lang="en-US" altLang="ko-KR" sz="1000" dirty="0">
                <a:latin typeface="빙그레 따옴체" panose="02030503000000000000" pitchFamily="18" charset="-127"/>
                <a:ea typeface="빙그레 따옴체" panose="02030503000000000000" pitchFamily="18" charset="-127"/>
              </a:rPr>
              <a:t>[DA Rap Generator </a:t>
            </a:r>
            <a:r>
              <a:rPr lang="ko-KR" altLang="en-US" sz="1000" dirty="0">
                <a:latin typeface="빙그레 따옴체" panose="02030503000000000000" pitchFamily="18" charset="-127"/>
                <a:ea typeface="빙그레 따옴체" panose="02030503000000000000" pitchFamily="18" charset="-127"/>
              </a:rPr>
              <a:t>모델 구조도</a:t>
            </a:r>
            <a:r>
              <a:rPr lang="en-US" altLang="ko-KR" sz="1000" dirty="0">
                <a:latin typeface="빙그레 따옴체" panose="02030503000000000000" pitchFamily="18" charset="-127"/>
                <a:ea typeface="빙그레 따옴체" panose="02030503000000000000" pitchFamily="18" charset="-127"/>
              </a:rPr>
              <a:t>]</a:t>
            </a:r>
            <a:endParaRPr lang="ko-KR" altLang="en-US" sz="1000" dirty="0">
              <a:latin typeface="빙그레 따옴체" panose="02030503000000000000" pitchFamily="18" charset="-127"/>
              <a:ea typeface="빙그레 따옴체" panose="02030503000000000000" pitchFamily="18" charset="-127"/>
            </a:endParaRPr>
          </a:p>
        </p:txBody>
      </p:sp>
    </p:spTree>
    <p:extLst>
      <p:ext uri="{BB962C8B-B14F-4D97-AF65-F5344CB8AC3E}">
        <p14:creationId xmlns:p14="http://schemas.microsoft.com/office/powerpoint/2010/main" val="830139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057863" y="195485"/>
            <a:ext cx="1963999" cy="454292"/>
          </a:xfrm>
          <a:prstGeom prst="rect">
            <a:avLst/>
          </a:prstGeom>
          <a:noFill/>
        </p:spPr>
        <p:txBody>
          <a:bodyPr wrap="none" rtlCol="0">
            <a:spAutoFit/>
          </a:bodyPr>
          <a:lstStyle/>
          <a:p>
            <a:pPr>
              <a:lnSpc>
                <a:spcPct val="150000"/>
              </a:lnSpc>
            </a:pPr>
            <a:r>
              <a:rPr lang="ko-KR" altLang="en-US" b="1" dirty="0">
                <a:latin typeface="빙그레 따옴체" panose="02030503000000000000" pitchFamily="18" charset="-127"/>
                <a:ea typeface="빙그레 따옴체" panose="02030503000000000000" pitchFamily="18" charset="-127"/>
              </a:rPr>
              <a:t>모델링 과정 요약</a:t>
            </a:r>
            <a:endParaRPr lang="en-US" altLang="ko-KR" b="1" dirty="0">
              <a:latin typeface="빙그레 따옴체" panose="02030503000000000000" pitchFamily="18" charset="-127"/>
              <a:ea typeface="빙그레 따옴체" panose="02030503000000000000" pitchFamily="18" charset="-127"/>
            </a:endParaRPr>
          </a:p>
        </p:txBody>
      </p:sp>
      <p:cxnSp>
        <p:nvCxnSpPr>
          <p:cNvPr id="5" name="직선 연결선 4"/>
          <p:cNvCxnSpPr/>
          <p:nvPr/>
        </p:nvCxnSpPr>
        <p:spPr>
          <a:xfrm>
            <a:off x="1059450" y="195486"/>
            <a:ext cx="786327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5351" y="2109"/>
            <a:ext cx="861133" cy="769441"/>
          </a:xfrm>
          <a:prstGeom prst="rect">
            <a:avLst/>
          </a:prstGeom>
          <a:noFill/>
        </p:spPr>
        <p:txBody>
          <a:bodyPr wrap="none" rtlCol="0">
            <a:spAutoFit/>
          </a:bodyPr>
          <a:lstStyle/>
          <a:p>
            <a:r>
              <a:rPr lang="en-US" altLang="ko-KR" sz="4400" b="1" dirty="0">
                <a:blipFill dpi="0" rotWithShape="1">
                  <a:blip r:embed="rId3"/>
                  <a:srcRect/>
                  <a:stretch>
                    <a:fillRect/>
                  </a:stretch>
                </a:blipFill>
                <a:latin typeface="빙그레 따옴체" panose="02030503000000000000" pitchFamily="18" charset="-127"/>
                <a:ea typeface="빙그레 따옴체" panose="02030503000000000000" pitchFamily="18" charset="-127"/>
              </a:rPr>
              <a:t>03</a:t>
            </a:r>
            <a:endParaRPr lang="ko-KR" altLang="en-US" sz="4400" b="1" dirty="0">
              <a:blipFill dpi="0" rotWithShape="1">
                <a:blip r:embed="rId3"/>
                <a:srcRect/>
                <a:stretch>
                  <a:fillRect/>
                </a:stretch>
              </a:blipFill>
              <a:latin typeface="빙그레 따옴체" panose="02030503000000000000" pitchFamily="18" charset="-127"/>
              <a:ea typeface="빙그레 따옴체" panose="02030503000000000000" pitchFamily="18" charset="-127"/>
            </a:endParaRPr>
          </a:p>
        </p:txBody>
      </p:sp>
      <p:cxnSp>
        <p:nvCxnSpPr>
          <p:cNvPr id="23" name="직선 연결선 22"/>
          <p:cNvCxnSpPr/>
          <p:nvPr/>
        </p:nvCxnSpPr>
        <p:spPr>
          <a:xfrm>
            <a:off x="273123" y="4948014"/>
            <a:ext cx="86496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22B905D-E542-438C-95F3-AD7F227B784D}"/>
              </a:ext>
            </a:extLst>
          </p:cNvPr>
          <p:cNvSpPr txBox="1"/>
          <p:nvPr/>
        </p:nvSpPr>
        <p:spPr>
          <a:xfrm>
            <a:off x="314320" y="840534"/>
            <a:ext cx="755335" cy="470450"/>
          </a:xfrm>
          <a:prstGeom prst="rect">
            <a:avLst/>
          </a:prstGeom>
          <a:noFill/>
        </p:spPr>
        <p:txBody>
          <a:bodyPr wrap="none" rtlCol="0">
            <a:spAutoFit/>
          </a:bodyPr>
          <a:lstStyle/>
          <a:p>
            <a:pPr algn="just">
              <a:lnSpc>
                <a:spcPct val="150000"/>
              </a:lnSpc>
            </a:pPr>
            <a:r>
              <a:rPr lang="en-US" altLang="ko-KR" b="1" dirty="0">
                <a:solidFill>
                  <a:schemeClr val="tx1">
                    <a:lumMod val="65000"/>
                    <a:lumOff val="35000"/>
                  </a:schemeClr>
                </a:solidFill>
                <a:latin typeface="빙그레 따옴체" panose="02030503000000000000" pitchFamily="18" charset="-127"/>
                <a:ea typeface="빙그레 따옴체" panose="02030503000000000000" pitchFamily="18" charset="-127"/>
              </a:rPr>
              <a:t>Input</a:t>
            </a:r>
          </a:p>
        </p:txBody>
      </p:sp>
      <p:graphicFrame>
        <p:nvGraphicFramePr>
          <p:cNvPr id="2" name="표 2">
            <a:extLst>
              <a:ext uri="{FF2B5EF4-FFF2-40B4-BE49-F238E27FC236}">
                <a16:creationId xmlns:a16="http://schemas.microsoft.com/office/drawing/2014/main" id="{5848233A-24DE-4C33-91B0-5565D077DFA4}"/>
              </a:ext>
            </a:extLst>
          </p:cNvPr>
          <p:cNvGraphicFramePr>
            <a:graphicFrameLocks noGrp="1"/>
          </p:cNvGraphicFramePr>
          <p:nvPr>
            <p:extLst>
              <p:ext uri="{D42A27DB-BD31-4B8C-83A1-F6EECF244321}">
                <p14:modId xmlns:p14="http://schemas.microsoft.com/office/powerpoint/2010/main" val="3170155935"/>
              </p:ext>
            </p:extLst>
          </p:nvPr>
        </p:nvGraphicFramePr>
        <p:xfrm>
          <a:off x="367101" y="1345374"/>
          <a:ext cx="4348915" cy="1997472"/>
        </p:xfrm>
        <a:graphic>
          <a:graphicData uri="http://schemas.openxmlformats.org/drawingml/2006/table">
            <a:tbl>
              <a:tblPr firstRow="1" bandRow="1">
                <a:tableStyleId>{5940675A-B579-460E-94D1-54222C63F5DA}</a:tableStyleId>
              </a:tblPr>
              <a:tblGrid>
                <a:gridCol w="388758">
                  <a:extLst>
                    <a:ext uri="{9D8B030D-6E8A-4147-A177-3AD203B41FA5}">
                      <a16:colId xmlns:a16="http://schemas.microsoft.com/office/drawing/2014/main" val="2901232718"/>
                    </a:ext>
                  </a:extLst>
                </a:gridCol>
                <a:gridCol w="1871925">
                  <a:extLst>
                    <a:ext uri="{9D8B030D-6E8A-4147-A177-3AD203B41FA5}">
                      <a16:colId xmlns:a16="http://schemas.microsoft.com/office/drawing/2014/main" val="390029755"/>
                    </a:ext>
                  </a:extLst>
                </a:gridCol>
                <a:gridCol w="864096">
                  <a:extLst>
                    <a:ext uri="{9D8B030D-6E8A-4147-A177-3AD203B41FA5}">
                      <a16:colId xmlns:a16="http://schemas.microsoft.com/office/drawing/2014/main" val="1510659004"/>
                    </a:ext>
                  </a:extLst>
                </a:gridCol>
                <a:gridCol w="1224136">
                  <a:extLst>
                    <a:ext uri="{9D8B030D-6E8A-4147-A177-3AD203B41FA5}">
                      <a16:colId xmlns:a16="http://schemas.microsoft.com/office/drawing/2014/main" val="962591255"/>
                    </a:ext>
                  </a:extLst>
                </a:gridCol>
              </a:tblGrid>
              <a:tr h="391690">
                <a:tc>
                  <a:txBody>
                    <a:bodyPr/>
                    <a:lstStyle/>
                    <a:p>
                      <a:pPr marL="0" algn="ctr" defTabSz="914400" rtl="0" eaLnBrk="1" latinLnBrk="1" hangingPunct="1"/>
                      <a:r>
                        <a:rPr lang="ko-KR" altLang="en-US" sz="1100" kern="1200" dirty="0">
                          <a:solidFill>
                            <a:schemeClr val="tx1"/>
                          </a:solidFill>
                          <a:latin typeface="빙그레 따옴체" panose="02030503000000000000" pitchFamily="18" charset="-127"/>
                          <a:ea typeface="빙그레 따옴체" panose="02030503000000000000" pitchFamily="18" charset="-127"/>
                          <a:cs typeface="+mn-cs"/>
                        </a:rPr>
                        <a:t>시도</a:t>
                      </a:r>
                    </a:p>
                  </a:txBody>
                  <a:tcPr anchor="ctr"/>
                </a:tc>
                <a:tc>
                  <a:txBody>
                    <a:bodyPr/>
                    <a:lstStyle/>
                    <a:p>
                      <a:pPr marL="0" algn="ctr" defTabSz="914400" rtl="0" eaLnBrk="1" latinLnBrk="1" hangingPunct="1"/>
                      <a:r>
                        <a:rPr lang="ko-KR" altLang="en-US" sz="1100" kern="1200" dirty="0">
                          <a:solidFill>
                            <a:schemeClr val="tx1"/>
                          </a:solidFill>
                          <a:latin typeface="빙그레 따옴체" panose="02030503000000000000" pitchFamily="18" charset="-127"/>
                          <a:ea typeface="빙그레 따옴체" panose="02030503000000000000" pitchFamily="18" charset="-127"/>
                          <a:cs typeface="+mn-cs"/>
                        </a:rPr>
                        <a:t>데이터</a:t>
                      </a:r>
                    </a:p>
                  </a:txBody>
                  <a:tcPr anchor="ctr"/>
                </a:tc>
                <a:tc>
                  <a:txBody>
                    <a:bodyPr/>
                    <a:lstStyle/>
                    <a:p>
                      <a:pPr marL="0" algn="ctr" defTabSz="914400" rtl="0" eaLnBrk="1" latinLnBrk="1" hangingPunct="1"/>
                      <a:r>
                        <a:rPr lang="ko-KR" altLang="en-US" sz="1100" kern="1200" dirty="0">
                          <a:solidFill>
                            <a:schemeClr val="tx1"/>
                          </a:solidFill>
                          <a:latin typeface="빙그레 따옴체" panose="02030503000000000000" pitchFamily="18" charset="-127"/>
                          <a:ea typeface="빙그레 따옴체" panose="02030503000000000000" pitchFamily="18" charset="-127"/>
                          <a:cs typeface="+mn-cs"/>
                        </a:rPr>
                        <a:t>언어</a:t>
                      </a:r>
                    </a:p>
                  </a:txBody>
                  <a:tcPr anchor="ctr"/>
                </a:tc>
                <a:tc>
                  <a:txBody>
                    <a:bodyPr/>
                    <a:lstStyle/>
                    <a:p>
                      <a:pPr marL="0" algn="ctr" defTabSz="914400" rtl="0" eaLnBrk="1" latinLnBrk="1" hangingPunct="1"/>
                      <a:r>
                        <a:rPr lang="ko-KR" altLang="en-US" sz="1100" kern="1200" dirty="0">
                          <a:solidFill>
                            <a:schemeClr val="tx1"/>
                          </a:solidFill>
                          <a:latin typeface="빙그레 따옴체" panose="02030503000000000000" pitchFamily="18" charset="-127"/>
                          <a:ea typeface="빙그레 따옴체" panose="02030503000000000000" pitchFamily="18" charset="-127"/>
                          <a:cs typeface="+mn-cs"/>
                        </a:rPr>
                        <a:t>학습에 사용되는 </a:t>
                      </a:r>
                      <a:endParaRPr lang="en-US" altLang="ko-KR" sz="1100" kern="1200" dirty="0">
                        <a:solidFill>
                          <a:schemeClr val="tx1"/>
                        </a:solidFill>
                        <a:latin typeface="빙그레 따옴체" panose="02030503000000000000" pitchFamily="18" charset="-127"/>
                        <a:ea typeface="빙그레 따옴체" panose="02030503000000000000" pitchFamily="18" charset="-127"/>
                        <a:cs typeface="+mn-cs"/>
                      </a:endParaRPr>
                    </a:p>
                    <a:p>
                      <a:pPr marL="0" algn="ctr" defTabSz="914400" rtl="0" eaLnBrk="1" latinLnBrk="1" hangingPunct="1"/>
                      <a:r>
                        <a:rPr lang="ko-KR" altLang="en-US" sz="1100" kern="1200" dirty="0">
                          <a:solidFill>
                            <a:schemeClr val="tx1"/>
                          </a:solidFill>
                          <a:latin typeface="빙그레 따옴체" panose="02030503000000000000" pitchFamily="18" charset="-127"/>
                          <a:ea typeface="빙그레 따옴체" panose="02030503000000000000" pitchFamily="18" charset="-127"/>
                          <a:cs typeface="+mn-cs"/>
                        </a:rPr>
                        <a:t>총 문자 개수</a:t>
                      </a:r>
                    </a:p>
                  </a:txBody>
                  <a:tcPr anchor="ctr"/>
                </a:tc>
                <a:extLst>
                  <a:ext uri="{0D108BD9-81ED-4DB2-BD59-A6C34878D82A}">
                    <a16:rowId xmlns:a16="http://schemas.microsoft.com/office/drawing/2014/main" val="3013119402"/>
                  </a:ext>
                </a:extLst>
              </a:tr>
              <a:tr h="261792">
                <a:tc>
                  <a:txBody>
                    <a:bodyPr/>
                    <a:lstStyle/>
                    <a:p>
                      <a:pPr algn="ctr" latinLnBrk="1"/>
                      <a:r>
                        <a:rPr lang="en-US" altLang="ko-KR" sz="1100" dirty="0">
                          <a:latin typeface="빙그레 따옴체" panose="02030503000000000000" pitchFamily="18" charset="-127"/>
                          <a:ea typeface="빙그레 따옴체" panose="02030503000000000000" pitchFamily="18" charset="-127"/>
                        </a:rPr>
                        <a:t>1</a:t>
                      </a:r>
                      <a:endParaRPr lang="ko-KR" altLang="en-US" sz="1100" dirty="0">
                        <a:latin typeface="빙그레 따옴체" panose="02030503000000000000" pitchFamily="18" charset="-127"/>
                        <a:ea typeface="빙그레 따옴체" panose="02030503000000000000" pitchFamily="18" charset="-127"/>
                      </a:endParaRPr>
                    </a:p>
                  </a:txBody>
                  <a:tcPr anchor="ctr"/>
                </a:tc>
                <a:tc>
                  <a:txBody>
                    <a:bodyPr/>
                    <a:lstStyle/>
                    <a:p>
                      <a:pPr algn="ctr" latinLnBrk="1"/>
                      <a:r>
                        <a:rPr lang="ko-KR" altLang="en-US" sz="1100" dirty="0">
                          <a:latin typeface="빙그레 따옴체" panose="02030503000000000000" pitchFamily="18" charset="-127"/>
                          <a:ea typeface="빙그레 따옴체" panose="02030503000000000000" pitchFamily="18" charset="-127"/>
                        </a:rPr>
                        <a:t>동요 </a:t>
                      </a:r>
                      <a:r>
                        <a:rPr lang="en-US" altLang="ko-KR" sz="1100" dirty="0">
                          <a:latin typeface="빙그레 따옴체" panose="02030503000000000000" pitchFamily="18" charset="-127"/>
                          <a:ea typeface="빙그레 따옴체" panose="02030503000000000000" pitchFamily="18" charset="-127"/>
                        </a:rPr>
                        <a:t>2000</a:t>
                      </a:r>
                      <a:endParaRPr lang="ko-KR" altLang="en-US" sz="1100" dirty="0">
                        <a:latin typeface="빙그레 따옴체" panose="02030503000000000000" pitchFamily="18" charset="-127"/>
                        <a:ea typeface="빙그레 따옴체" panose="02030503000000000000" pitchFamily="18" charset="-127"/>
                      </a:endParaRPr>
                    </a:p>
                  </a:txBody>
                  <a:tcPr anchor="ctr"/>
                </a:tc>
                <a:tc>
                  <a:txBody>
                    <a:bodyPr/>
                    <a:lstStyle/>
                    <a:p>
                      <a:pPr marL="0" algn="ctr" defTabSz="914400" rtl="0" eaLnBrk="1" latinLnBrk="1" hangingPunct="1"/>
                      <a:r>
                        <a:rPr lang="ko-KR" altLang="en-US" sz="1100" kern="1200" dirty="0">
                          <a:solidFill>
                            <a:schemeClr val="tx1"/>
                          </a:solidFill>
                          <a:latin typeface="빙그레 따옴체" panose="02030503000000000000" pitchFamily="18" charset="-127"/>
                          <a:ea typeface="빙그레 따옴체" panose="02030503000000000000" pitchFamily="18" charset="-127"/>
                          <a:cs typeface="+mn-cs"/>
                        </a:rPr>
                        <a:t>국문</a:t>
                      </a:r>
                    </a:p>
                  </a:txBody>
                  <a:tcPr anchor="ctr"/>
                </a:tc>
                <a:tc>
                  <a:txBody>
                    <a:bodyPr/>
                    <a:lstStyle/>
                    <a:p>
                      <a:pPr marL="0" algn="ctr" defTabSz="914400" rtl="0" eaLnBrk="1" latinLnBrk="1" hangingPunct="1"/>
                      <a:r>
                        <a:rPr lang="en-US" altLang="ko-KR" sz="1100" kern="1200" dirty="0">
                          <a:solidFill>
                            <a:schemeClr val="tx1"/>
                          </a:solidFill>
                          <a:latin typeface="빙그레 따옴체" panose="02030503000000000000" pitchFamily="18" charset="-127"/>
                          <a:ea typeface="빙그레 따옴체" panose="02030503000000000000" pitchFamily="18" charset="-127"/>
                          <a:cs typeface="+mn-cs"/>
                        </a:rPr>
                        <a:t>671379</a:t>
                      </a:r>
                      <a:endParaRPr lang="ko-KR" altLang="en-US" sz="1100" kern="1200" dirty="0">
                        <a:solidFill>
                          <a:schemeClr val="tx1"/>
                        </a:solidFill>
                        <a:latin typeface="빙그레 따옴체" panose="02030503000000000000" pitchFamily="18" charset="-127"/>
                        <a:ea typeface="빙그레 따옴체" panose="02030503000000000000" pitchFamily="18" charset="-127"/>
                        <a:cs typeface="+mn-cs"/>
                      </a:endParaRPr>
                    </a:p>
                  </a:txBody>
                  <a:tcPr anchor="ctr"/>
                </a:tc>
                <a:extLst>
                  <a:ext uri="{0D108BD9-81ED-4DB2-BD59-A6C34878D82A}">
                    <a16:rowId xmlns:a16="http://schemas.microsoft.com/office/drawing/2014/main" val="4204428833"/>
                  </a:ext>
                </a:extLst>
              </a:tr>
              <a:tr h="261792">
                <a:tc>
                  <a:txBody>
                    <a:bodyPr/>
                    <a:lstStyle/>
                    <a:p>
                      <a:pPr algn="ctr" latinLnBrk="1"/>
                      <a:r>
                        <a:rPr lang="en-US" altLang="ko-KR" sz="1100" dirty="0">
                          <a:latin typeface="빙그레 따옴체" panose="02030503000000000000" pitchFamily="18" charset="-127"/>
                          <a:ea typeface="빙그레 따옴체" panose="02030503000000000000" pitchFamily="18" charset="-127"/>
                        </a:rPr>
                        <a:t>2</a:t>
                      </a:r>
                      <a:endParaRPr lang="ko-KR" altLang="en-US" sz="1100" dirty="0">
                        <a:latin typeface="빙그레 따옴체" panose="02030503000000000000" pitchFamily="18" charset="-127"/>
                        <a:ea typeface="빙그레 따옴체" panose="02030503000000000000" pitchFamily="18" charset="-127"/>
                      </a:endParaRPr>
                    </a:p>
                  </a:txBody>
                  <a:tcPr anchor="ctr"/>
                </a:tc>
                <a:tc>
                  <a:txBody>
                    <a:bodyPr/>
                    <a:lstStyle/>
                    <a:p>
                      <a:pPr algn="ctr" latinLnBrk="1"/>
                      <a:r>
                        <a:rPr lang="ko-KR" altLang="en-US" sz="1100" dirty="0">
                          <a:latin typeface="빙그레 따옴체" panose="02030503000000000000" pitchFamily="18" charset="-127"/>
                          <a:ea typeface="빙그레 따옴체" panose="02030503000000000000" pitchFamily="18" charset="-127"/>
                        </a:rPr>
                        <a:t>동요 </a:t>
                      </a:r>
                      <a:r>
                        <a:rPr lang="en-US" altLang="ko-KR" sz="1100" dirty="0">
                          <a:latin typeface="빙그레 따옴체" panose="02030503000000000000" pitchFamily="18" charset="-127"/>
                          <a:ea typeface="빙그레 따옴체" panose="02030503000000000000" pitchFamily="18" charset="-127"/>
                        </a:rPr>
                        <a:t>2000,</a:t>
                      </a:r>
                      <a:r>
                        <a:rPr lang="ko-KR" altLang="en-US" sz="1100" dirty="0">
                          <a:latin typeface="빙그레 따옴체" panose="02030503000000000000" pitchFamily="18" charset="-127"/>
                          <a:ea typeface="빙그레 따옴체" panose="02030503000000000000" pitchFamily="18" charset="-127"/>
                        </a:rPr>
                        <a:t> 전체장르 </a:t>
                      </a:r>
                      <a:r>
                        <a:rPr lang="en-US" altLang="ko-KR" sz="1100" dirty="0">
                          <a:latin typeface="빙그레 따옴체" panose="02030503000000000000" pitchFamily="18" charset="-127"/>
                          <a:ea typeface="빙그레 따옴체" panose="02030503000000000000" pitchFamily="18" charset="-127"/>
                        </a:rPr>
                        <a:t>6000</a:t>
                      </a:r>
                      <a:endParaRPr lang="ko-KR" altLang="en-US" sz="1100" dirty="0">
                        <a:latin typeface="빙그레 따옴체" panose="02030503000000000000" pitchFamily="18" charset="-127"/>
                        <a:ea typeface="빙그레 따옴체" panose="02030503000000000000" pitchFamily="18" charset="-127"/>
                      </a:endParaRPr>
                    </a:p>
                  </a:txBody>
                  <a:tcPr anchor="ctr"/>
                </a:tc>
                <a:tc>
                  <a:txBody>
                    <a:bodyPr/>
                    <a:lstStyle/>
                    <a:p>
                      <a:pPr marL="0" algn="ctr" defTabSz="914400" rtl="0" eaLnBrk="1" latinLnBrk="1" hangingPunct="1"/>
                      <a:r>
                        <a:rPr lang="ko-KR" altLang="en-US" sz="1100" kern="1200" dirty="0">
                          <a:solidFill>
                            <a:schemeClr val="tx1"/>
                          </a:solidFill>
                          <a:latin typeface="빙그레 따옴체" panose="02030503000000000000" pitchFamily="18" charset="-127"/>
                          <a:ea typeface="빙그레 따옴체" panose="02030503000000000000" pitchFamily="18" charset="-127"/>
                          <a:cs typeface="+mn-cs"/>
                        </a:rPr>
                        <a:t>국문</a:t>
                      </a:r>
                    </a:p>
                  </a:txBody>
                  <a:tcPr anchor="ctr"/>
                </a:tc>
                <a:tc>
                  <a:txBody>
                    <a:bodyPr/>
                    <a:lstStyle/>
                    <a:p>
                      <a:pPr marL="0" algn="ctr" defTabSz="914400" rtl="0" eaLnBrk="1" latinLnBrk="1" hangingPunct="1"/>
                      <a:r>
                        <a:rPr lang="en-US" altLang="ko-KR" sz="1100" kern="1200" dirty="0">
                          <a:solidFill>
                            <a:schemeClr val="tx1"/>
                          </a:solidFill>
                          <a:latin typeface="빙그레 따옴체" panose="02030503000000000000" pitchFamily="18" charset="-127"/>
                          <a:ea typeface="빙그레 따옴체" panose="02030503000000000000" pitchFamily="18" charset="-127"/>
                          <a:cs typeface="+mn-cs"/>
                        </a:rPr>
                        <a:t>315139</a:t>
                      </a:r>
                      <a:endParaRPr lang="ko-KR" altLang="en-US" sz="1100" kern="1200" dirty="0">
                        <a:solidFill>
                          <a:schemeClr val="tx1"/>
                        </a:solidFill>
                        <a:latin typeface="빙그레 따옴체" panose="02030503000000000000" pitchFamily="18" charset="-127"/>
                        <a:ea typeface="빙그레 따옴체" panose="02030503000000000000" pitchFamily="18" charset="-127"/>
                        <a:cs typeface="+mn-cs"/>
                      </a:endParaRPr>
                    </a:p>
                  </a:txBody>
                  <a:tcPr anchor="ctr"/>
                </a:tc>
                <a:extLst>
                  <a:ext uri="{0D108BD9-81ED-4DB2-BD59-A6C34878D82A}">
                    <a16:rowId xmlns:a16="http://schemas.microsoft.com/office/drawing/2014/main" val="2119048163"/>
                  </a:ext>
                </a:extLst>
              </a:tr>
              <a:tr h="261792">
                <a:tc>
                  <a:txBody>
                    <a:bodyPr/>
                    <a:lstStyle/>
                    <a:p>
                      <a:pPr algn="ctr" latinLnBrk="1"/>
                      <a:r>
                        <a:rPr lang="en-US" altLang="ko-KR" sz="1100" dirty="0">
                          <a:latin typeface="빙그레 따옴체" panose="02030503000000000000" pitchFamily="18" charset="-127"/>
                          <a:ea typeface="빙그레 따옴체" panose="02030503000000000000" pitchFamily="18" charset="-127"/>
                        </a:rPr>
                        <a:t>3</a:t>
                      </a:r>
                      <a:endParaRPr lang="ko-KR" altLang="en-US" sz="1100" dirty="0">
                        <a:latin typeface="빙그레 따옴체" panose="02030503000000000000" pitchFamily="18" charset="-127"/>
                        <a:ea typeface="빙그레 따옴체" panose="02030503000000000000" pitchFamily="18"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dirty="0">
                          <a:latin typeface="빙그레 따옴체" panose="02030503000000000000" pitchFamily="18" charset="-127"/>
                          <a:ea typeface="빙그레 따옴체" panose="02030503000000000000" pitchFamily="18" charset="-127"/>
                        </a:rPr>
                        <a:t>동요 </a:t>
                      </a:r>
                      <a:r>
                        <a:rPr lang="en-US" altLang="ko-KR" sz="1100" dirty="0">
                          <a:latin typeface="빙그레 따옴체" panose="02030503000000000000" pitchFamily="18" charset="-127"/>
                          <a:ea typeface="빙그레 따옴체" panose="02030503000000000000" pitchFamily="18" charset="-127"/>
                        </a:rPr>
                        <a:t>2000,</a:t>
                      </a:r>
                      <a:r>
                        <a:rPr lang="ko-KR" altLang="en-US" sz="1100" dirty="0">
                          <a:latin typeface="빙그레 따옴체" panose="02030503000000000000" pitchFamily="18" charset="-127"/>
                          <a:ea typeface="빙그레 따옴체" panose="02030503000000000000" pitchFamily="18" charset="-127"/>
                        </a:rPr>
                        <a:t> 전체장르 </a:t>
                      </a:r>
                      <a:r>
                        <a:rPr lang="en-US" altLang="ko-KR" sz="1100" dirty="0">
                          <a:latin typeface="빙그레 따옴체" panose="02030503000000000000" pitchFamily="18" charset="-127"/>
                          <a:ea typeface="빙그레 따옴체" panose="02030503000000000000" pitchFamily="18" charset="-127"/>
                        </a:rPr>
                        <a:t>7000</a:t>
                      </a:r>
                      <a:endParaRPr lang="ko-KR" altLang="en-US" sz="1100" dirty="0">
                        <a:latin typeface="빙그레 따옴체" panose="02030503000000000000" pitchFamily="18" charset="-127"/>
                        <a:ea typeface="빙그레 따옴체" panose="02030503000000000000" pitchFamily="18" charset="-127"/>
                      </a:endParaRPr>
                    </a:p>
                  </a:txBody>
                  <a:tcPr anchor="ctr"/>
                </a:tc>
                <a:tc>
                  <a:txBody>
                    <a:bodyPr/>
                    <a:lstStyle/>
                    <a:p>
                      <a:pPr marL="0" algn="ctr" defTabSz="914400" rtl="0" eaLnBrk="1" latinLnBrk="1" hangingPunct="1"/>
                      <a:r>
                        <a:rPr lang="ko-KR" altLang="en-US" sz="1100" kern="1200" dirty="0">
                          <a:solidFill>
                            <a:schemeClr val="tx1"/>
                          </a:solidFill>
                          <a:latin typeface="빙그레 따옴체" panose="02030503000000000000" pitchFamily="18" charset="-127"/>
                          <a:ea typeface="빙그레 따옴체" panose="02030503000000000000" pitchFamily="18" charset="-127"/>
                          <a:cs typeface="+mn-cs"/>
                        </a:rPr>
                        <a:t>영문</a:t>
                      </a:r>
                      <a:r>
                        <a:rPr lang="en-US" altLang="ko-KR" sz="1100" kern="1200" dirty="0">
                          <a:solidFill>
                            <a:schemeClr val="tx1"/>
                          </a:solidFill>
                          <a:latin typeface="빙그레 따옴체" panose="02030503000000000000" pitchFamily="18" charset="-127"/>
                          <a:ea typeface="빙그레 따옴체" panose="02030503000000000000" pitchFamily="18" charset="-127"/>
                          <a:cs typeface="+mn-cs"/>
                        </a:rPr>
                        <a:t>, </a:t>
                      </a:r>
                      <a:r>
                        <a:rPr lang="ko-KR" altLang="en-US" sz="1100" kern="1200" dirty="0">
                          <a:solidFill>
                            <a:schemeClr val="tx1"/>
                          </a:solidFill>
                          <a:latin typeface="빙그레 따옴체" panose="02030503000000000000" pitchFamily="18" charset="-127"/>
                          <a:ea typeface="빙그레 따옴체" panose="02030503000000000000" pitchFamily="18" charset="-127"/>
                          <a:cs typeface="+mn-cs"/>
                        </a:rPr>
                        <a:t>국문</a:t>
                      </a:r>
                    </a:p>
                  </a:txBody>
                  <a:tcPr anchor="ctr"/>
                </a:tc>
                <a:tc>
                  <a:txBody>
                    <a:bodyPr/>
                    <a:lstStyle/>
                    <a:p>
                      <a:pPr marL="0" algn="ctr" defTabSz="914400" rtl="0" eaLnBrk="1" latinLnBrk="1" hangingPunct="1"/>
                      <a:r>
                        <a:rPr lang="en-US" altLang="ko-KR" sz="1100" kern="1200" dirty="0">
                          <a:solidFill>
                            <a:schemeClr val="tx1"/>
                          </a:solidFill>
                          <a:latin typeface="빙그레 따옴체" panose="02030503000000000000" pitchFamily="18" charset="-127"/>
                          <a:ea typeface="빙그레 따옴체" panose="02030503000000000000" pitchFamily="18" charset="-127"/>
                          <a:cs typeface="+mn-cs"/>
                        </a:rPr>
                        <a:t>473438</a:t>
                      </a:r>
                      <a:endParaRPr lang="ko-KR" altLang="en-US" sz="1100" kern="1200" dirty="0">
                        <a:solidFill>
                          <a:schemeClr val="tx1"/>
                        </a:solidFill>
                        <a:latin typeface="빙그레 따옴체" panose="02030503000000000000" pitchFamily="18" charset="-127"/>
                        <a:ea typeface="빙그레 따옴체" panose="02030503000000000000" pitchFamily="18" charset="-127"/>
                        <a:cs typeface="+mn-cs"/>
                      </a:endParaRPr>
                    </a:p>
                  </a:txBody>
                  <a:tcPr anchor="ctr"/>
                </a:tc>
                <a:extLst>
                  <a:ext uri="{0D108BD9-81ED-4DB2-BD59-A6C34878D82A}">
                    <a16:rowId xmlns:a16="http://schemas.microsoft.com/office/drawing/2014/main" val="783572052"/>
                  </a:ext>
                </a:extLst>
              </a:tr>
              <a:tr h="261792">
                <a:tc>
                  <a:txBody>
                    <a:bodyPr/>
                    <a:lstStyle/>
                    <a:p>
                      <a:pPr algn="ctr" latinLnBrk="1"/>
                      <a:r>
                        <a:rPr lang="en-US" altLang="ko-KR" sz="1100" dirty="0">
                          <a:latin typeface="빙그레 따옴체" panose="02030503000000000000" pitchFamily="18" charset="-127"/>
                          <a:ea typeface="빙그레 따옴체" panose="02030503000000000000" pitchFamily="18" charset="-127"/>
                        </a:rPr>
                        <a:t>4</a:t>
                      </a:r>
                      <a:endParaRPr lang="ko-KR" altLang="en-US" sz="1100" dirty="0">
                        <a:latin typeface="빙그레 따옴체" panose="02030503000000000000" pitchFamily="18" charset="-127"/>
                        <a:ea typeface="빙그레 따옴체" panose="02030503000000000000" pitchFamily="18" charset="-127"/>
                      </a:endParaRPr>
                    </a:p>
                  </a:txBody>
                  <a:tcPr anchor="ctr"/>
                </a:tc>
                <a:tc>
                  <a:txBody>
                    <a:bodyPr/>
                    <a:lstStyle/>
                    <a:p>
                      <a:pPr algn="ctr" latinLnBrk="1"/>
                      <a:r>
                        <a:rPr lang="ko-KR" altLang="en-US" sz="1100" dirty="0">
                          <a:latin typeface="빙그레 따옴체" panose="02030503000000000000" pitchFamily="18" charset="-127"/>
                          <a:ea typeface="빙그레 따옴체" panose="02030503000000000000" pitchFamily="18" charset="-127"/>
                        </a:rPr>
                        <a:t>전체장르 </a:t>
                      </a:r>
                      <a:r>
                        <a:rPr lang="en-US" altLang="ko-KR" sz="1100" dirty="0">
                          <a:latin typeface="빙그레 따옴체" panose="02030503000000000000" pitchFamily="18" charset="-127"/>
                          <a:ea typeface="빙그레 따옴체" panose="02030503000000000000" pitchFamily="18" charset="-127"/>
                        </a:rPr>
                        <a:t>9000</a:t>
                      </a:r>
                      <a:endParaRPr lang="ko-KR" altLang="en-US" sz="1100" dirty="0">
                        <a:latin typeface="빙그레 따옴체" panose="02030503000000000000" pitchFamily="18" charset="-127"/>
                        <a:ea typeface="빙그레 따옴체" panose="02030503000000000000" pitchFamily="18" charset="-127"/>
                      </a:endParaRPr>
                    </a:p>
                  </a:txBody>
                  <a:tcPr anchor="ctr"/>
                </a:tc>
                <a:tc>
                  <a:txBody>
                    <a:bodyPr/>
                    <a:lstStyle/>
                    <a:p>
                      <a:pPr marL="0" algn="ctr" defTabSz="914400" rtl="0" eaLnBrk="1" latinLnBrk="1" hangingPunct="1"/>
                      <a:r>
                        <a:rPr lang="ko-KR" altLang="en-US" sz="1100" kern="1200" dirty="0">
                          <a:solidFill>
                            <a:schemeClr val="tx1"/>
                          </a:solidFill>
                          <a:latin typeface="빙그레 따옴체" panose="02030503000000000000" pitchFamily="18" charset="-127"/>
                          <a:ea typeface="빙그레 따옴체" panose="02030503000000000000" pitchFamily="18" charset="-127"/>
                          <a:cs typeface="+mn-cs"/>
                        </a:rPr>
                        <a:t>국문</a:t>
                      </a:r>
                    </a:p>
                  </a:txBody>
                  <a:tcPr anchor="ctr"/>
                </a:tc>
                <a:tc>
                  <a:txBody>
                    <a:bodyPr/>
                    <a:lstStyle/>
                    <a:p>
                      <a:pPr marL="0" algn="ctr" defTabSz="914400" rtl="0" eaLnBrk="1" latinLnBrk="1" hangingPunct="1"/>
                      <a:r>
                        <a:rPr lang="en-US" altLang="ko-KR" sz="1100" kern="1200" dirty="0">
                          <a:solidFill>
                            <a:schemeClr val="tx1"/>
                          </a:solidFill>
                          <a:latin typeface="빙그레 따옴체" panose="02030503000000000000" pitchFamily="18" charset="-127"/>
                          <a:ea typeface="빙그레 따옴체" panose="02030503000000000000" pitchFamily="18" charset="-127"/>
                          <a:cs typeface="+mn-cs"/>
                        </a:rPr>
                        <a:t>3813645</a:t>
                      </a:r>
                      <a:endParaRPr lang="ko-KR" altLang="en-US" sz="1100" kern="1200" dirty="0">
                        <a:solidFill>
                          <a:schemeClr val="tx1"/>
                        </a:solidFill>
                        <a:latin typeface="빙그레 따옴체" panose="02030503000000000000" pitchFamily="18" charset="-127"/>
                        <a:ea typeface="빙그레 따옴체" panose="02030503000000000000" pitchFamily="18" charset="-127"/>
                        <a:cs typeface="+mn-cs"/>
                      </a:endParaRPr>
                    </a:p>
                  </a:txBody>
                  <a:tcPr anchor="ctr"/>
                </a:tc>
                <a:extLst>
                  <a:ext uri="{0D108BD9-81ED-4DB2-BD59-A6C34878D82A}">
                    <a16:rowId xmlns:a16="http://schemas.microsoft.com/office/drawing/2014/main" val="908539222"/>
                  </a:ext>
                </a:extLst>
              </a:tr>
              <a:tr h="261792">
                <a:tc>
                  <a:txBody>
                    <a:bodyPr/>
                    <a:lstStyle/>
                    <a:p>
                      <a:pPr algn="ctr" latinLnBrk="1"/>
                      <a:r>
                        <a:rPr lang="en-US" altLang="ko-KR" sz="1100" dirty="0">
                          <a:latin typeface="빙그레 따옴체" panose="02030503000000000000" pitchFamily="18" charset="-127"/>
                          <a:ea typeface="빙그레 따옴체" panose="02030503000000000000" pitchFamily="18" charset="-127"/>
                        </a:rPr>
                        <a:t>5</a:t>
                      </a:r>
                      <a:endParaRPr lang="ko-KR" altLang="en-US" sz="1100" dirty="0">
                        <a:latin typeface="빙그레 따옴체" panose="02030503000000000000" pitchFamily="18" charset="-127"/>
                        <a:ea typeface="빙그레 따옴체" panose="02030503000000000000" pitchFamily="18" charset="-127"/>
                      </a:endParaRPr>
                    </a:p>
                  </a:txBody>
                  <a:tcPr anchor="ctr"/>
                </a:tc>
                <a:tc>
                  <a:txBody>
                    <a:bodyPr/>
                    <a:lstStyle/>
                    <a:p>
                      <a:pPr algn="ctr" latinLnBrk="1"/>
                      <a:r>
                        <a:rPr lang="ko-KR" altLang="en-US" sz="1100" dirty="0">
                          <a:latin typeface="빙그레 따옴체" panose="02030503000000000000" pitchFamily="18" charset="-127"/>
                          <a:ea typeface="빙그레 따옴체" panose="02030503000000000000" pitchFamily="18" charset="-127"/>
                        </a:rPr>
                        <a:t>힙합 </a:t>
                      </a:r>
                      <a:r>
                        <a:rPr lang="en-US" altLang="ko-KR" sz="1100" dirty="0">
                          <a:latin typeface="빙그레 따옴체" panose="02030503000000000000" pitchFamily="18" charset="-127"/>
                          <a:ea typeface="빙그레 따옴체" panose="02030503000000000000" pitchFamily="18" charset="-127"/>
                        </a:rPr>
                        <a:t>3500</a:t>
                      </a:r>
                      <a:endParaRPr lang="ko-KR" altLang="en-US" sz="1100" dirty="0">
                        <a:latin typeface="빙그레 따옴체" panose="02030503000000000000" pitchFamily="18" charset="-127"/>
                        <a:ea typeface="빙그레 따옴체" panose="02030503000000000000" pitchFamily="18" charset="-127"/>
                      </a:endParaRPr>
                    </a:p>
                  </a:txBody>
                  <a:tcPr anchor="ctr"/>
                </a:tc>
                <a:tc>
                  <a:txBody>
                    <a:bodyPr/>
                    <a:lstStyle/>
                    <a:p>
                      <a:pPr marL="0" algn="ctr" defTabSz="914400" rtl="0" eaLnBrk="1" latinLnBrk="1" hangingPunct="1"/>
                      <a:r>
                        <a:rPr lang="ko-KR" altLang="en-US" sz="1100" kern="1200" dirty="0">
                          <a:solidFill>
                            <a:schemeClr val="tx1"/>
                          </a:solidFill>
                          <a:latin typeface="빙그레 따옴체" panose="02030503000000000000" pitchFamily="18" charset="-127"/>
                          <a:ea typeface="빙그레 따옴체" panose="02030503000000000000" pitchFamily="18" charset="-127"/>
                          <a:cs typeface="+mn-cs"/>
                        </a:rPr>
                        <a:t>국문</a:t>
                      </a:r>
                    </a:p>
                  </a:txBody>
                  <a:tcPr anchor="ctr"/>
                </a:tc>
                <a:tc>
                  <a:txBody>
                    <a:bodyPr/>
                    <a:lstStyle/>
                    <a:p>
                      <a:pPr marL="0" algn="ctr" defTabSz="914400" rtl="0" eaLnBrk="1" latinLnBrk="1" hangingPunct="1"/>
                      <a:r>
                        <a:rPr lang="en-US" altLang="ko-KR" sz="1100" kern="1200" dirty="0">
                          <a:solidFill>
                            <a:schemeClr val="tx1"/>
                          </a:solidFill>
                          <a:latin typeface="빙그레 따옴체" panose="02030503000000000000" pitchFamily="18" charset="-127"/>
                          <a:ea typeface="빙그레 따옴체" panose="02030503000000000000" pitchFamily="18" charset="-127"/>
                          <a:cs typeface="+mn-cs"/>
                        </a:rPr>
                        <a:t>130528</a:t>
                      </a:r>
                      <a:endParaRPr lang="ko-KR" altLang="en-US" sz="1100" kern="1200" dirty="0">
                        <a:solidFill>
                          <a:schemeClr val="tx1"/>
                        </a:solidFill>
                        <a:latin typeface="빙그레 따옴체" panose="02030503000000000000" pitchFamily="18" charset="-127"/>
                        <a:ea typeface="빙그레 따옴체" panose="02030503000000000000" pitchFamily="18" charset="-127"/>
                        <a:cs typeface="+mn-cs"/>
                      </a:endParaRPr>
                    </a:p>
                  </a:txBody>
                  <a:tcPr anchor="ctr"/>
                </a:tc>
                <a:extLst>
                  <a:ext uri="{0D108BD9-81ED-4DB2-BD59-A6C34878D82A}">
                    <a16:rowId xmlns:a16="http://schemas.microsoft.com/office/drawing/2014/main" val="2928858378"/>
                  </a:ext>
                </a:extLst>
              </a:tr>
              <a:tr h="261792">
                <a:tc>
                  <a:txBody>
                    <a:bodyPr/>
                    <a:lstStyle/>
                    <a:p>
                      <a:pPr algn="ctr" latinLnBrk="1"/>
                      <a:r>
                        <a:rPr lang="en-US" altLang="ko-KR" sz="1100" dirty="0">
                          <a:latin typeface="빙그레 따옴체" panose="02030503000000000000" pitchFamily="18" charset="-127"/>
                          <a:ea typeface="빙그레 따옴체" panose="02030503000000000000" pitchFamily="18" charset="-127"/>
                        </a:rPr>
                        <a:t>6</a:t>
                      </a:r>
                      <a:endParaRPr lang="ko-KR" altLang="en-US" sz="1100" dirty="0">
                        <a:latin typeface="빙그레 따옴체" panose="02030503000000000000" pitchFamily="18" charset="-127"/>
                        <a:ea typeface="빙그레 따옴체" panose="02030503000000000000" pitchFamily="18" charset="-127"/>
                      </a:endParaRPr>
                    </a:p>
                  </a:txBody>
                  <a:tcPr anchor="ctr"/>
                </a:tc>
                <a:tc>
                  <a:txBody>
                    <a:bodyPr/>
                    <a:lstStyle/>
                    <a:p>
                      <a:pPr algn="ctr" latinLnBrk="1"/>
                      <a:r>
                        <a:rPr lang="ko-KR" altLang="en-US" sz="1100" dirty="0">
                          <a:latin typeface="빙그레 따옴체" panose="02030503000000000000" pitchFamily="18" charset="-127"/>
                          <a:ea typeface="빙그레 따옴체" panose="02030503000000000000" pitchFamily="18" charset="-127"/>
                        </a:rPr>
                        <a:t>전체장르</a:t>
                      </a:r>
                      <a:r>
                        <a:rPr lang="en-US" altLang="ko-KR" sz="1100" dirty="0">
                          <a:latin typeface="빙그레 따옴체" panose="02030503000000000000" pitchFamily="18" charset="-127"/>
                          <a:ea typeface="빙그레 따옴체" panose="02030503000000000000" pitchFamily="18" charset="-127"/>
                        </a:rPr>
                        <a:t> 10000</a:t>
                      </a:r>
                      <a:endParaRPr lang="ko-KR" altLang="en-US" sz="1100" dirty="0">
                        <a:latin typeface="빙그레 따옴체" panose="02030503000000000000" pitchFamily="18" charset="-127"/>
                        <a:ea typeface="빙그레 따옴체" panose="02030503000000000000" pitchFamily="18" charset="-127"/>
                      </a:endParaRPr>
                    </a:p>
                  </a:txBody>
                  <a:tcPr anchor="ctr"/>
                </a:tc>
                <a:tc>
                  <a:txBody>
                    <a:bodyPr/>
                    <a:lstStyle/>
                    <a:p>
                      <a:pPr marL="0" algn="ctr" defTabSz="914400" rtl="0" eaLnBrk="1" latinLnBrk="1" hangingPunct="1"/>
                      <a:r>
                        <a:rPr lang="ko-KR" altLang="en-US" sz="1100" kern="1200" dirty="0">
                          <a:solidFill>
                            <a:schemeClr val="tx1"/>
                          </a:solidFill>
                          <a:latin typeface="빙그레 따옴체" panose="02030503000000000000" pitchFamily="18" charset="-127"/>
                          <a:ea typeface="빙그레 따옴체" panose="02030503000000000000" pitchFamily="18" charset="-127"/>
                          <a:cs typeface="+mn-cs"/>
                        </a:rPr>
                        <a:t>국문</a:t>
                      </a:r>
                    </a:p>
                  </a:txBody>
                  <a:tcPr anchor="ctr"/>
                </a:tc>
                <a:tc>
                  <a:txBody>
                    <a:bodyPr/>
                    <a:lstStyle/>
                    <a:p>
                      <a:pPr marL="0" algn="ctr" defTabSz="914400" rtl="0" eaLnBrk="1" latinLnBrk="1" hangingPunct="1"/>
                      <a:r>
                        <a:rPr lang="en-US" altLang="ko-KR" sz="1100" kern="1200" dirty="0">
                          <a:solidFill>
                            <a:schemeClr val="tx1"/>
                          </a:solidFill>
                          <a:latin typeface="빙그레 따옴체" panose="02030503000000000000" pitchFamily="18" charset="-127"/>
                          <a:ea typeface="빙그레 따옴체" panose="02030503000000000000" pitchFamily="18" charset="-127"/>
                          <a:cs typeface="+mn-cs"/>
                        </a:rPr>
                        <a:t>4245223</a:t>
                      </a:r>
                      <a:endParaRPr lang="ko-KR" altLang="en-US" sz="1100" kern="1200" dirty="0">
                        <a:solidFill>
                          <a:schemeClr val="tx1"/>
                        </a:solidFill>
                        <a:latin typeface="빙그레 따옴체" panose="02030503000000000000" pitchFamily="18" charset="-127"/>
                        <a:ea typeface="빙그레 따옴체" panose="02030503000000000000" pitchFamily="18" charset="-127"/>
                        <a:cs typeface="+mn-cs"/>
                      </a:endParaRPr>
                    </a:p>
                  </a:txBody>
                  <a:tcPr anchor="ctr"/>
                </a:tc>
                <a:extLst>
                  <a:ext uri="{0D108BD9-81ED-4DB2-BD59-A6C34878D82A}">
                    <a16:rowId xmlns:a16="http://schemas.microsoft.com/office/drawing/2014/main" val="86301871"/>
                  </a:ext>
                </a:extLst>
              </a:tr>
            </a:tbl>
          </a:graphicData>
        </a:graphic>
      </p:graphicFrame>
      <p:sp>
        <p:nvSpPr>
          <p:cNvPr id="12" name="TextBox 11">
            <a:extLst>
              <a:ext uri="{FF2B5EF4-FFF2-40B4-BE49-F238E27FC236}">
                <a16:creationId xmlns:a16="http://schemas.microsoft.com/office/drawing/2014/main" id="{668C6E6F-DB66-4AD6-9538-FB685E46E89A}"/>
              </a:ext>
            </a:extLst>
          </p:cNvPr>
          <p:cNvSpPr txBox="1"/>
          <p:nvPr/>
        </p:nvSpPr>
        <p:spPr>
          <a:xfrm>
            <a:off x="4804855" y="840534"/>
            <a:ext cx="1484702" cy="470450"/>
          </a:xfrm>
          <a:prstGeom prst="rect">
            <a:avLst/>
          </a:prstGeom>
          <a:noFill/>
        </p:spPr>
        <p:txBody>
          <a:bodyPr wrap="none" rtlCol="0">
            <a:spAutoFit/>
          </a:bodyPr>
          <a:lstStyle/>
          <a:p>
            <a:pPr algn="just">
              <a:lnSpc>
                <a:spcPct val="150000"/>
              </a:lnSpc>
            </a:pPr>
            <a:r>
              <a:rPr lang="en-US" altLang="ko-KR" b="1" dirty="0">
                <a:solidFill>
                  <a:schemeClr val="tx1">
                    <a:lumMod val="65000"/>
                    <a:lumOff val="35000"/>
                  </a:schemeClr>
                </a:solidFill>
                <a:latin typeface="빙그레 따옴체" panose="02030503000000000000" pitchFamily="18" charset="-127"/>
                <a:ea typeface="빙그레 따옴체" panose="02030503000000000000" pitchFamily="18" charset="-127"/>
              </a:rPr>
              <a:t>Build model</a:t>
            </a:r>
          </a:p>
        </p:txBody>
      </p:sp>
      <p:graphicFrame>
        <p:nvGraphicFramePr>
          <p:cNvPr id="13" name="표 2">
            <a:extLst>
              <a:ext uri="{FF2B5EF4-FFF2-40B4-BE49-F238E27FC236}">
                <a16:creationId xmlns:a16="http://schemas.microsoft.com/office/drawing/2014/main" id="{C4CE3E79-76FF-4646-AE80-040EB1845B14}"/>
              </a:ext>
            </a:extLst>
          </p:cNvPr>
          <p:cNvGraphicFramePr>
            <a:graphicFrameLocks noGrp="1"/>
          </p:cNvGraphicFramePr>
          <p:nvPr>
            <p:extLst>
              <p:ext uri="{D42A27DB-BD31-4B8C-83A1-F6EECF244321}">
                <p14:modId xmlns:p14="http://schemas.microsoft.com/office/powerpoint/2010/main" val="3965001763"/>
              </p:ext>
            </p:extLst>
          </p:nvPr>
        </p:nvGraphicFramePr>
        <p:xfrm>
          <a:off x="5547206" y="1451375"/>
          <a:ext cx="2428924" cy="1735680"/>
        </p:xfrm>
        <a:graphic>
          <a:graphicData uri="http://schemas.openxmlformats.org/drawingml/2006/table">
            <a:tbl>
              <a:tblPr firstRow="1" bandRow="1">
                <a:tableStyleId>{5940675A-B579-460E-94D1-54222C63F5DA}</a:tableStyleId>
              </a:tblPr>
              <a:tblGrid>
                <a:gridCol w="388758">
                  <a:extLst>
                    <a:ext uri="{9D8B030D-6E8A-4147-A177-3AD203B41FA5}">
                      <a16:colId xmlns:a16="http://schemas.microsoft.com/office/drawing/2014/main" val="2901232718"/>
                    </a:ext>
                  </a:extLst>
                </a:gridCol>
                <a:gridCol w="2040166">
                  <a:extLst>
                    <a:ext uri="{9D8B030D-6E8A-4147-A177-3AD203B41FA5}">
                      <a16:colId xmlns:a16="http://schemas.microsoft.com/office/drawing/2014/main" val="390029755"/>
                    </a:ext>
                  </a:extLst>
                </a:gridCol>
              </a:tblGrid>
              <a:tr h="391690">
                <a:tc>
                  <a:txBody>
                    <a:bodyPr/>
                    <a:lstStyle/>
                    <a:p>
                      <a:pPr marL="0" algn="ctr" defTabSz="914400" rtl="0" eaLnBrk="1" latinLnBrk="1" hangingPunct="1"/>
                      <a:r>
                        <a:rPr lang="ko-KR" altLang="en-US" sz="1100" kern="1200" dirty="0">
                          <a:solidFill>
                            <a:schemeClr val="tx1"/>
                          </a:solidFill>
                          <a:latin typeface="빙그레 따옴체" panose="02030503000000000000" pitchFamily="18" charset="-127"/>
                          <a:ea typeface="빙그레 따옴체" panose="02030503000000000000" pitchFamily="18" charset="-127"/>
                          <a:cs typeface="+mn-cs"/>
                        </a:rPr>
                        <a:t>시도</a:t>
                      </a:r>
                    </a:p>
                  </a:txBody>
                  <a:tcPr anchor="ctr"/>
                </a:tc>
                <a:tc>
                  <a:txBody>
                    <a:bodyPr/>
                    <a:lstStyle/>
                    <a:p>
                      <a:pPr marL="0" algn="ctr" defTabSz="914400" rtl="0" eaLnBrk="1" latinLnBrk="1" hangingPunct="1"/>
                      <a:r>
                        <a:rPr lang="ko-KR" altLang="en-US" sz="1100" kern="1200" dirty="0">
                          <a:solidFill>
                            <a:schemeClr val="tx1"/>
                          </a:solidFill>
                          <a:latin typeface="빙그레 따옴체" panose="02030503000000000000" pitchFamily="18" charset="-127"/>
                          <a:ea typeface="빙그레 따옴체" panose="02030503000000000000" pitchFamily="18" charset="-127"/>
                          <a:cs typeface="+mn-cs"/>
                        </a:rPr>
                        <a:t>레이어 및 파라미터 튜닝</a:t>
                      </a:r>
                    </a:p>
                  </a:txBody>
                  <a:tcPr anchor="ctr"/>
                </a:tc>
                <a:extLst>
                  <a:ext uri="{0D108BD9-81ED-4DB2-BD59-A6C34878D82A}">
                    <a16:rowId xmlns:a16="http://schemas.microsoft.com/office/drawing/2014/main" val="3013119402"/>
                  </a:ext>
                </a:extLst>
              </a:tr>
              <a:tr h="261792">
                <a:tc>
                  <a:txBody>
                    <a:bodyPr/>
                    <a:lstStyle/>
                    <a:p>
                      <a:pPr algn="ctr" latinLnBrk="1"/>
                      <a:r>
                        <a:rPr lang="en-US" altLang="ko-KR" sz="1100" dirty="0">
                          <a:latin typeface="빙그레 따옴체" panose="02030503000000000000" pitchFamily="18" charset="-127"/>
                          <a:ea typeface="빙그레 따옴체" panose="02030503000000000000" pitchFamily="18" charset="-127"/>
                        </a:rPr>
                        <a:t>1</a:t>
                      </a:r>
                      <a:endParaRPr lang="ko-KR" altLang="en-US" sz="1100" dirty="0">
                        <a:latin typeface="빙그레 따옴체" panose="02030503000000000000" pitchFamily="18" charset="-127"/>
                        <a:ea typeface="빙그레 따옴체" panose="02030503000000000000" pitchFamily="18" charset="-127"/>
                      </a:endParaRPr>
                    </a:p>
                  </a:txBody>
                  <a:tcPr anchor="ctr"/>
                </a:tc>
                <a:tc>
                  <a:txBody>
                    <a:bodyPr/>
                    <a:lstStyle/>
                    <a:p>
                      <a:pPr algn="ctr" latinLnBrk="1"/>
                      <a:r>
                        <a:rPr lang="ko-KR" altLang="en-US" sz="1100" dirty="0">
                          <a:latin typeface="빙그레 따옴체" panose="02030503000000000000" pitchFamily="18" charset="-127"/>
                          <a:ea typeface="빙그레 따옴체" panose="02030503000000000000" pitchFamily="18" charset="-127"/>
                        </a:rPr>
                        <a:t>드롭 아웃</a:t>
                      </a:r>
                      <a:r>
                        <a:rPr lang="en-US" altLang="ko-KR" sz="1100" dirty="0">
                          <a:latin typeface="빙그레 따옴체" panose="02030503000000000000" pitchFamily="18" charset="-127"/>
                          <a:ea typeface="빙그레 따옴체" panose="02030503000000000000" pitchFamily="18" charset="-127"/>
                        </a:rPr>
                        <a:t> </a:t>
                      </a:r>
                      <a:r>
                        <a:rPr lang="ko-KR" altLang="en-US" sz="1100" dirty="0">
                          <a:latin typeface="빙그레 따옴체" panose="02030503000000000000" pitchFamily="18" charset="-127"/>
                          <a:ea typeface="빙그레 따옴체" panose="02030503000000000000" pitchFamily="18" charset="-127"/>
                        </a:rPr>
                        <a:t>추가 </a:t>
                      </a:r>
                      <a:r>
                        <a:rPr lang="en-US" altLang="ko-KR" sz="1100" dirty="0">
                          <a:latin typeface="빙그레 따옴체" panose="02030503000000000000" pitchFamily="18" charset="-127"/>
                          <a:ea typeface="빙그레 따옴체" panose="02030503000000000000" pitchFamily="18" charset="-127"/>
                        </a:rPr>
                        <a:t>(ratio</a:t>
                      </a:r>
                      <a:r>
                        <a:rPr lang="ko-KR" altLang="en-US" sz="1100" dirty="0">
                          <a:latin typeface="빙그레 따옴체" panose="02030503000000000000" pitchFamily="18" charset="-127"/>
                          <a:ea typeface="빙그레 따옴체" panose="02030503000000000000" pitchFamily="18" charset="-127"/>
                        </a:rPr>
                        <a:t> </a:t>
                      </a:r>
                      <a:r>
                        <a:rPr lang="en-US" altLang="ko-KR" sz="1100" dirty="0">
                          <a:latin typeface="빙그레 따옴체" panose="02030503000000000000" pitchFamily="18" charset="-127"/>
                          <a:ea typeface="빙그레 따옴체" panose="02030503000000000000" pitchFamily="18" charset="-127"/>
                        </a:rPr>
                        <a:t>= 0.5)</a:t>
                      </a:r>
                      <a:endParaRPr lang="ko-KR" altLang="en-US" sz="1100" dirty="0">
                        <a:latin typeface="빙그레 따옴체" panose="02030503000000000000" pitchFamily="18" charset="-127"/>
                        <a:ea typeface="빙그레 따옴체" panose="02030503000000000000" pitchFamily="18" charset="-127"/>
                      </a:endParaRPr>
                    </a:p>
                  </a:txBody>
                  <a:tcPr anchor="ctr"/>
                </a:tc>
                <a:extLst>
                  <a:ext uri="{0D108BD9-81ED-4DB2-BD59-A6C34878D82A}">
                    <a16:rowId xmlns:a16="http://schemas.microsoft.com/office/drawing/2014/main" val="4204428833"/>
                  </a:ext>
                </a:extLst>
              </a:tr>
              <a:tr h="261792">
                <a:tc>
                  <a:txBody>
                    <a:bodyPr/>
                    <a:lstStyle/>
                    <a:p>
                      <a:pPr algn="ctr" latinLnBrk="1"/>
                      <a:r>
                        <a:rPr lang="en-US" altLang="ko-KR" sz="1100" dirty="0">
                          <a:latin typeface="빙그레 따옴체" panose="02030503000000000000" pitchFamily="18" charset="-127"/>
                          <a:ea typeface="빙그레 따옴체" panose="02030503000000000000" pitchFamily="18" charset="-127"/>
                        </a:rPr>
                        <a:t>2</a:t>
                      </a:r>
                      <a:endParaRPr lang="ko-KR" altLang="en-US" sz="1100" dirty="0">
                        <a:latin typeface="빙그레 따옴체" panose="02030503000000000000" pitchFamily="18" charset="-127"/>
                        <a:ea typeface="빙그레 따옴체" panose="02030503000000000000" pitchFamily="18" charset="-127"/>
                      </a:endParaRPr>
                    </a:p>
                  </a:txBody>
                  <a:tcPr anchor="ctr"/>
                </a:tc>
                <a:tc>
                  <a:txBody>
                    <a:bodyPr/>
                    <a:lstStyle/>
                    <a:p>
                      <a:pPr algn="ctr" latinLnBrk="1"/>
                      <a:r>
                        <a:rPr lang="en-US" altLang="ko-KR" sz="1050" dirty="0">
                          <a:latin typeface="빙그레 따옴체" panose="02030503000000000000" pitchFamily="18" charset="-127"/>
                          <a:ea typeface="빙그레 따옴체" panose="02030503000000000000" pitchFamily="18" charset="-127"/>
                        </a:rPr>
                        <a:t>Optimizer: </a:t>
                      </a:r>
                      <a:r>
                        <a:rPr lang="en-US" altLang="ko-KR" sz="1050" dirty="0" err="1">
                          <a:latin typeface="빙그레 따옴체" panose="02030503000000000000" pitchFamily="18" charset="-127"/>
                          <a:ea typeface="빙그레 따옴체" panose="02030503000000000000" pitchFamily="18" charset="-127"/>
                        </a:rPr>
                        <a:t>RMSprop</a:t>
                      </a:r>
                      <a:r>
                        <a:rPr lang="en-US" altLang="ko-KR" sz="1050" dirty="0">
                          <a:latin typeface="빙그레 따옴체" panose="02030503000000000000" pitchFamily="18" charset="-127"/>
                          <a:ea typeface="빙그레 따옴체" panose="02030503000000000000" pitchFamily="18" charset="-127"/>
                        </a:rPr>
                        <a:t>(</a:t>
                      </a:r>
                      <a:r>
                        <a:rPr lang="en-US" altLang="ko-KR" sz="1050" dirty="0" err="1">
                          <a:latin typeface="빙그레 따옴체" panose="02030503000000000000" pitchFamily="18" charset="-127"/>
                          <a:ea typeface="빙그레 따옴체" panose="02030503000000000000" pitchFamily="18" charset="-127"/>
                        </a:rPr>
                        <a:t>lr</a:t>
                      </a:r>
                      <a:r>
                        <a:rPr lang="en-US" altLang="ko-KR" sz="1050" dirty="0">
                          <a:latin typeface="빙그레 따옴체" panose="02030503000000000000" pitchFamily="18" charset="-127"/>
                          <a:ea typeface="빙그레 따옴체" panose="02030503000000000000" pitchFamily="18" charset="-127"/>
                        </a:rPr>
                        <a:t> = 0.01)</a:t>
                      </a:r>
                      <a:endParaRPr lang="ko-KR" altLang="en-US" sz="1050" dirty="0">
                        <a:latin typeface="빙그레 따옴체" panose="02030503000000000000" pitchFamily="18" charset="-127"/>
                        <a:ea typeface="빙그레 따옴체" panose="02030503000000000000" pitchFamily="18" charset="-127"/>
                      </a:endParaRPr>
                    </a:p>
                  </a:txBody>
                  <a:tcPr anchor="ctr"/>
                </a:tc>
                <a:extLst>
                  <a:ext uri="{0D108BD9-81ED-4DB2-BD59-A6C34878D82A}">
                    <a16:rowId xmlns:a16="http://schemas.microsoft.com/office/drawing/2014/main" val="2119048163"/>
                  </a:ext>
                </a:extLst>
              </a:tr>
              <a:tr h="261792">
                <a:tc>
                  <a:txBody>
                    <a:bodyPr/>
                    <a:lstStyle/>
                    <a:p>
                      <a:pPr algn="ctr" latinLnBrk="1"/>
                      <a:r>
                        <a:rPr lang="en-US" altLang="ko-KR" sz="1100" dirty="0">
                          <a:latin typeface="빙그레 따옴체" panose="02030503000000000000" pitchFamily="18" charset="-127"/>
                          <a:ea typeface="빙그레 따옴체" panose="02030503000000000000" pitchFamily="18" charset="-127"/>
                        </a:rPr>
                        <a:t>3</a:t>
                      </a:r>
                      <a:endParaRPr lang="ko-KR" altLang="en-US" sz="1100" dirty="0">
                        <a:latin typeface="빙그레 따옴체" panose="02030503000000000000" pitchFamily="18" charset="-127"/>
                        <a:ea typeface="빙그레 따옴체" panose="02030503000000000000" pitchFamily="18"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dirty="0">
                          <a:latin typeface="빙그레 따옴체" panose="02030503000000000000" pitchFamily="18" charset="-127"/>
                          <a:ea typeface="빙그레 따옴체" panose="02030503000000000000" pitchFamily="18" charset="-127"/>
                        </a:rPr>
                        <a:t>Optimizer: Adam(</a:t>
                      </a:r>
                      <a:r>
                        <a:rPr lang="en-US" altLang="ko-KR" sz="1100" dirty="0" err="1">
                          <a:latin typeface="빙그레 따옴체" panose="02030503000000000000" pitchFamily="18" charset="-127"/>
                          <a:ea typeface="빙그레 따옴체" panose="02030503000000000000" pitchFamily="18" charset="-127"/>
                        </a:rPr>
                        <a:t>lr</a:t>
                      </a:r>
                      <a:r>
                        <a:rPr lang="en-US" altLang="ko-KR" sz="1100" dirty="0">
                          <a:latin typeface="빙그레 따옴체" panose="02030503000000000000" pitchFamily="18" charset="-127"/>
                          <a:ea typeface="빙그레 따옴체" panose="02030503000000000000" pitchFamily="18" charset="-127"/>
                        </a:rPr>
                        <a:t> = 0.01)</a:t>
                      </a:r>
                      <a:endParaRPr lang="ko-KR" altLang="en-US" sz="1100" dirty="0">
                        <a:latin typeface="빙그레 따옴체" panose="02030503000000000000" pitchFamily="18" charset="-127"/>
                        <a:ea typeface="빙그레 따옴체" panose="02030503000000000000" pitchFamily="18" charset="-127"/>
                      </a:endParaRPr>
                    </a:p>
                  </a:txBody>
                  <a:tcPr anchor="ctr"/>
                </a:tc>
                <a:extLst>
                  <a:ext uri="{0D108BD9-81ED-4DB2-BD59-A6C34878D82A}">
                    <a16:rowId xmlns:a16="http://schemas.microsoft.com/office/drawing/2014/main" val="783572052"/>
                  </a:ext>
                </a:extLst>
              </a:tr>
              <a:tr h="261792">
                <a:tc>
                  <a:txBody>
                    <a:bodyPr/>
                    <a:lstStyle/>
                    <a:p>
                      <a:pPr algn="ctr" latinLnBrk="1"/>
                      <a:r>
                        <a:rPr lang="en-US" altLang="ko-KR" sz="1100" dirty="0">
                          <a:latin typeface="빙그레 따옴체" panose="02030503000000000000" pitchFamily="18" charset="-127"/>
                          <a:ea typeface="빙그레 따옴체" panose="02030503000000000000" pitchFamily="18" charset="-127"/>
                        </a:rPr>
                        <a:t>4</a:t>
                      </a:r>
                      <a:endParaRPr lang="ko-KR" altLang="en-US" sz="1100" dirty="0">
                        <a:latin typeface="빙그레 따옴체" panose="02030503000000000000" pitchFamily="18" charset="-127"/>
                        <a:ea typeface="빙그레 따옴체" panose="02030503000000000000" pitchFamily="18" charset="-127"/>
                      </a:endParaRPr>
                    </a:p>
                  </a:txBody>
                  <a:tcPr anchor="ctr"/>
                </a:tc>
                <a:tc>
                  <a:txBody>
                    <a:bodyPr/>
                    <a:lstStyle/>
                    <a:p>
                      <a:pPr algn="ctr" latinLnBrk="1"/>
                      <a:r>
                        <a:rPr lang="en-US" altLang="ko-KR" sz="1100" dirty="0" err="1">
                          <a:latin typeface="빙그레 따옴체" panose="02030503000000000000" pitchFamily="18" charset="-127"/>
                          <a:ea typeface="빙그레 따옴체" panose="02030503000000000000" pitchFamily="18" charset="-127"/>
                        </a:rPr>
                        <a:t>Batch_size</a:t>
                      </a:r>
                      <a:r>
                        <a:rPr lang="ko-KR" altLang="en-US" sz="1100" dirty="0">
                          <a:latin typeface="빙그레 따옴체" panose="02030503000000000000" pitchFamily="18" charset="-127"/>
                          <a:ea typeface="빙그레 따옴체" panose="02030503000000000000" pitchFamily="18" charset="-127"/>
                        </a:rPr>
                        <a:t> </a:t>
                      </a:r>
                      <a:r>
                        <a:rPr lang="en-US" altLang="ko-KR" sz="1100" dirty="0">
                          <a:latin typeface="빙그레 따옴체" panose="02030503000000000000" pitchFamily="18" charset="-127"/>
                          <a:ea typeface="빙그레 따옴체" panose="02030503000000000000" pitchFamily="18" charset="-127"/>
                        </a:rPr>
                        <a:t>(512, ) </a:t>
                      </a:r>
                      <a:r>
                        <a:rPr lang="ko-KR" altLang="en-US" sz="1100" dirty="0">
                          <a:latin typeface="빙그레 따옴체" panose="02030503000000000000" pitchFamily="18" charset="-127"/>
                          <a:ea typeface="빙그레 따옴체" panose="02030503000000000000" pitchFamily="18" charset="-127"/>
                        </a:rPr>
                        <a:t>변경</a:t>
                      </a:r>
                    </a:p>
                  </a:txBody>
                  <a:tcPr anchor="ctr"/>
                </a:tc>
                <a:extLst>
                  <a:ext uri="{0D108BD9-81ED-4DB2-BD59-A6C34878D82A}">
                    <a16:rowId xmlns:a16="http://schemas.microsoft.com/office/drawing/2014/main" val="908539222"/>
                  </a:ext>
                </a:extLst>
              </a:tr>
              <a:tr h="261792">
                <a:tc>
                  <a:txBody>
                    <a:bodyPr/>
                    <a:lstStyle/>
                    <a:p>
                      <a:pPr algn="ctr" latinLnBrk="1"/>
                      <a:r>
                        <a:rPr lang="en-US" altLang="ko-KR" sz="1100" dirty="0">
                          <a:latin typeface="빙그레 따옴체" panose="02030503000000000000" pitchFamily="18" charset="-127"/>
                          <a:ea typeface="빙그레 따옴체" panose="02030503000000000000" pitchFamily="18" charset="-127"/>
                        </a:rPr>
                        <a:t>5</a:t>
                      </a:r>
                      <a:endParaRPr lang="ko-KR" altLang="en-US" sz="1100" dirty="0">
                        <a:latin typeface="빙그레 따옴체" panose="02030503000000000000" pitchFamily="18" charset="-127"/>
                        <a:ea typeface="빙그레 따옴체" panose="02030503000000000000" pitchFamily="18" charset="-127"/>
                      </a:endParaRPr>
                    </a:p>
                  </a:txBody>
                  <a:tcPr anchor="ctr"/>
                </a:tc>
                <a:tc>
                  <a:txBody>
                    <a:bodyPr/>
                    <a:lstStyle/>
                    <a:p>
                      <a:pPr algn="ctr" latinLnBrk="1"/>
                      <a:r>
                        <a:rPr lang="en-US" altLang="ko-KR" sz="1100" dirty="0">
                          <a:latin typeface="빙그레 따옴체" panose="02030503000000000000" pitchFamily="18" charset="-127"/>
                          <a:ea typeface="빙그레 따옴체" panose="02030503000000000000" pitchFamily="18" charset="-127"/>
                        </a:rPr>
                        <a:t>Epoch (10, 20, 30, 40)</a:t>
                      </a:r>
                      <a:endParaRPr lang="ko-KR" altLang="en-US" sz="1100" dirty="0">
                        <a:latin typeface="빙그레 따옴체" panose="02030503000000000000" pitchFamily="18" charset="-127"/>
                        <a:ea typeface="빙그레 따옴체" panose="02030503000000000000" pitchFamily="18" charset="-127"/>
                      </a:endParaRPr>
                    </a:p>
                  </a:txBody>
                  <a:tcPr anchor="ctr"/>
                </a:tc>
                <a:extLst>
                  <a:ext uri="{0D108BD9-81ED-4DB2-BD59-A6C34878D82A}">
                    <a16:rowId xmlns:a16="http://schemas.microsoft.com/office/drawing/2014/main" val="2928858378"/>
                  </a:ext>
                </a:extLst>
              </a:tr>
            </a:tbl>
          </a:graphicData>
        </a:graphic>
      </p:graphicFrame>
      <p:sp>
        <p:nvSpPr>
          <p:cNvPr id="14" name="직사각형 13">
            <a:extLst>
              <a:ext uri="{FF2B5EF4-FFF2-40B4-BE49-F238E27FC236}">
                <a16:creationId xmlns:a16="http://schemas.microsoft.com/office/drawing/2014/main" id="{9D794AE9-2625-47F8-B5F2-166A2223B8D9}"/>
              </a:ext>
            </a:extLst>
          </p:cNvPr>
          <p:cNvSpPr/>
          <p:nvPr/>
        </p:nvSpPr>
        <p:spPr>
          <a:xfrm>
            <a:off x="691986" y="3723878"/>
            <a:ext cx="7984469" cy="887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ko-KR" altLang="en-US" sz="1200" dirty="0">
                <a:solidFill>
                  <a:schemeClr val="tx1"/>
                </a:solidFill>
                <a:latin typeface="빙그레 따옴체" panose="02030503000000000000" pitchFamily="18" charset="-127"/>
                <a:ea typeface="빙그레 따옴체" panose="02030503000000000000" pitchFamily="18" charset="-127"/>
              </a:rPr>
              <a:t>다양한 종류의 데이터를 조합하여 학습 시도</a:t>
            </a:r>
            <a:endParaRPr lang="en-US" altLang="ko-KR" sz="1200" dirty="0">
              <a:solidFill>
                <a:schemeClr val="tx1"/>
              </a:solidFill>
              <a:latin typeface="빙그레 따옴체" panose="02030503000000000000" pitchFamily="18" charset="-127"/>
              <a:ea typeface="빙그레 따옴체" panose="02030503000000000000" pitchFamily="18" charset="-127"/>
            </a:endParaRPr>
          </a:p>
          <a:p>
            <a:pPr marL="171450" indent="-171450">
              <a:buFont typeface="Arial" panose="020B0604020202020204" pitchFamily="34" charset="0"/>
              <a:buChar char="•"/>
            </a:pPr>
            <a:r>
              <a:rPr lang="en-US" altLang="ko-KR" sz="1200" dirty="0" err="1">
                <a:solidFill>
                  <a:schemeClr val="tx1"/>
                </a:solidFill>
                <a:latin typeface="빙그레 따옴체" panose="02030503000000000000" pitchFamily="18" charset="-127"/>
                <a:ea typeface="빙그레 따옴체" panose="02030503000000000000" pitchFamily="18" charset="-127"/>
              </a:rPr>
              <a:t>DropOut</a:t>
            </a:r>
            <a:r>
              <a:rPr lang="en-US" altLang="ko-KR" sz="1200" dirty="0">
                <a:solidFill>
                  <a:schemeClr val="tx1"/>
                </a:solidFill>
                <a:latin typeface="빙그레 따옴체" panose="02030503000000000000" pitchFamily="18" charset="-127"/>
                <a:ea typeface="빙그레 따옴체" panose="02030503000000000000" pitchFamily="18" charset="-127"/>
              </a:rPr>
              <a:t>, Optimizer, </a:t>
            </a:r>
            <a:r>
              <a:rPr lang="en-US" altLang="ko-KR" sz="1200" dirty="0" err="1">
                <a:solidFill>
                  <a:schemeClr val="tx1"/>
                </a:solidFill>
                <a:latin typeface="빙그레 따옴체" panose="02030503000000000000" pitchFamily="18" charset="-127"/>
                <a:ea typeface="빙그레 따옴체" panose="02030503000000000000" pitchFamily="18" charset="-127"/>
              </a:rPr>
              <a:t>batch_size</a:t>
            </a:r>
            <a:r>
              <a:rPr lang="en-US" altLang="ko-KR" sz="1200" dirty="0">
                <a:solidFill>
                  <a:schemeClr val="tx1"/>
                </a:solidFill>
                <a:latin typeface="빙그레 따옴체" panose="02030503000000000000" pitchFamily="18" charset="-127"/>
                <a:ea typeface="빙그레 따옴체" panose="02030503000000000000" pitchFamily="18" charset="-127"/>
              </a:rPr>
              <a:t>, epoch </a:t>
            </a:r>
            <a:r>
              <a:rPr lang="ko-KR" altLang="en-US" sz="1200" dirty="0">
                <a:solidFill>
                  <a:schemeClr val="tx1"/>
                </a:solidFill>
                <a:latin typeface="빙그레 따옴체" panose="02030503000000000000" pitchFamily="18" charset="-127"/>
                <a:ea typeface="빙그레 따옴체" panose="02030503000000000000" pitchFamily="18" charset="-127"/>
              </a:rPr>
              <a:t>등 여러 파라미터를 변경해가며 학습 시도</a:t>
            </a:r>
            <a:endParaRPr lang="en-US" altLang="ko-KR" sz="1200" dirty="0">
              <a:solidFill>
                <a:schemeClr val="tx1"/>
              </a:solidFill>
              <a:latin typeface="빙그레 따옴체" panose="02030503000000000000" pitchFamily="18" charset="-127"/>
              <a:ea typeface="빙그레 따옴체" panose="02030503000000000000" pitchFamily="18" charset="-127"/>
            </a:endParaRPr>
          </a:p>
          <a:p>
            <a:pPr marL="171450" indent="-171450">
              <a:buFont typeface="Arial" panose="020B0604020202020204" pitchFamily="34" charset="0"/>
              <a:buChar char="•"/>
            </a:pPr>
            <a:r>
              <a:rPr lang="ko-KR" altLang="en-US" sz="1200" dirty="0">
                <a:solidFill>
                  <a:schemeClr val="tx1"/>
                </a:solidFill>
                <a:latin typeface="빙그레 따옴체" panose="02030503000000000000" pitchFamily="18" charset="-127"/>
                <a:ea typeface="빙그레 따옴체" panose="02030503000000000000" pitchFamily="18" charset="-127"/>
              </a:rPr>
              <a:t>최종적으로</a:t>
            </a:r>
            <a:r>
              <a:rPr lang="en-US" altLang="ko-KR" sz="1200" dirty="0">
                <a:solidFill>
                  <a:schemeClr val="tx1"/>
                </a:solidFill>
                <a:latin typeface="빙그레 따옴체" panose="02030503000000000000" pitchFamily="18" charset="-127"/>
                <a:ea typeface="빙그레 따옴체" panose="02030503000000000000" pitchFamily="18" charset="-127"/>
              </a:rPr>
              <a:t>, </a:t>
            </a:r>
            <a:r>
              <a:rPr lang="ko-KR" altLang="en-US" sz="1200" dirty="0">
                <a:solidFill>
                  <a:schemeClr val="tx1"/>
                </a:solidFill>
                <a:latin typeface="빙그레 따옴체" panose="02030503000000000000" pitchFamily="18" charset="-127"/>
                <a:ea typeface="빙그레 따옴체" panose="02030503000000000000" pitchFamily="18" charset="-127"/>
              </a:rPr>
              <a:t>가장 </a:t>
            </a:r>
            <a:r>
              <a:rPr lang="en-US" altLang="ko-KR" sz="1200" dirty="0">
                <a:solidFill>
                  <a:schemeClr val="tx1"/>
                </a:solidFill>
                <a:latin typeface="빙그레 따옴체" panose="02030503000000000000" pitchFamily="18" charset="-127"/>
                <a:ea typeface="빙그레 따옴체" panose="02030503000000000000" pitchFamily="18" charset="-127"/>
              </a:rPr>
              <a:t>loss</a:t>
            </a:r>
            <a:r>
              <a:rPr lang="ko-KR" altLang="en-US" sz="1200" dirty="0">
                <a:solidFill>
                  <a:schemeClr val="tx1"/>
                </a:solidFill>
                <a:latin typeface="빙그레 따옴체" panose="02030503000000000000" pitchFamily="18" charset="-127"/>
                <a:ea typeface="빙그레 따옴체" panose="02030503000000000000" pitchFamily="18" charset="-127"/>
              </a:rPr>
              <a:t>가 적고 문맥적으로 자연스러운 흐름을 가진 가사를 산출하는 데이터와 파라미터 선정</a:t>
            </a:r>
            <a:endParaRPr lang="en-US" altLang="ko-KR" sz="1200" dirty="0">
              <a:solidFill>
                <a:schemeClr val="tx1"/>
              </a:solidFill>
              <a:latin typeface="빙그레 따옴체" panose="02030503000000000000" pitchFamily="18" charset="-127"/>
              <a:ea typeface="빙그레 따옴체" panose="02030503000000000000" pitchFamily="18" charset="-127"/>
            </a:endParaRPr>
          </a:p>
        </p:txBody>
      </p:sp>
      <p:sp>
        <p:nvSpPr>
          <p:cNvPr id="16" name="직사각형 15">
            <a:extLst>
              <a:ext uri="{FF2B5EF4-FFF2-40B4-BE49-F238E27FC236}">
                <a16:creationId xmlns:a16="http://schemas.microsoft.com/office/drawing/2014/main" id="{0A1669AA-965F-4F65-AA0E-D7E823F59E6A}"/>
              </a:ext>
            </a:extLst>
          </p:cNvPr>
          <p:cNvSpPr/>
          <p:nvPr/>
        </p:nvSpPr>
        <p:spPr>
          <a:xfrm>
            <a:off x="307023" y="964342"/>
            <a:ext cx="8615701" cy="391166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빙그레 따옴체" panose="02030503000000000000" pitchFamily="18" charset="-127"/>
              <a:ea typeface="빙그레 따옴체" panose="02030503000000000000" pitchFamily="18" charset="-127"/>
            </a:endParaRPr>
          </a:p>
        </p:txBody>
      </p:sp>
    </p:spTree>
    <p:extLst>
      <p:ext uri="{BB962C8B-B14F-4D97-AF65-F5344CB8AC3E}">
        <p14:creationId xmlns:p14="http://schemas.microsoft.com/office/powerpoint/2010/main" val="1844151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057863" y="195485"/>
            <a:ext cx="1404552" cy="454292"/>
          </a:xfrm>
          <a:prstGeom prst="rect">
            <a:avLst/>
          </a:prstGeom>
          <a:noFill/>
        </p:spPr>
        <p:txBody>
          <a:bodyPr wrap="none" rtlCol="0">
            <a:spAutoFit/>
          </a:bodyPr>
          <a:lstStyle/>
          <a:p>
            <a:pPr>
              <a:lnSpc>
                <a:spcPct val="150000"/>
              </a:lnSpc>
            </a:pPr>
            <a:r>
              <a:rPr lang="ko-KR" altLang="en-US" b="1" dirty="0">
                <a:latin typeface="빙그레 따옴체" panose="02030503000000000000" pitchFamily="18" charset="-127"/>
                <a:ea typeface="빙그레 따옴체" panose="02030503000000000000" pitchFamily="18" charset="-127"/>
              </a:rPr>
              <a:t>실패 사례 </a:t>
            </a:r>
            <a:r>
              <a:rPr lang="en-US" altLang="ko-KR" b="1" dirty="0">
                <a:latin typeface="빙그레 따옴체" panose="02030503000000000000" pitchFamily="18" charset="-127"/>
                <a:ea typeface="빙그레 따옴체" panose="02030503000000000000" pitchFamily="18" charset="-127"/>
              </a:rPr>
              <a:t>1</a:t>
            </a:r>
          </a:p>
        </p:txBody>
      </p:sp>
      <p:cxnSp>
        <p:nvCxnSpPr>
          <p:cNvPr id="5" name="직선 연결선 4"/>
          <p:cNvCxnSpPr/>
          <p:nvPr/>
        </p:nvCxnSpPr>
        <p:spPr>
          <a:xfrm>
            <a:off x="1059450" y="195486"/>
            <a:ext cx="786327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5351" y="2109"/>
            <a:ext cx="838691" cy="769441"/>
          </a:xfrm>
          <a:prstGeom prst="rect">
            <a:avLst/>
          </a:prstGeom>
          <a:noFill/>
        </p:spPr>
        <p:txBody>
          <a:bodyPr wrap="none" rtlCol="0">
            <a:spAutoFit/>
          </a:bodyPr>
          <a:lstStyle/>
          <a:p>
            <a:r>
              <a:rPr lang="en-US" altLang="ko-KR" sz="4400" b="1" dirty="0">
                <a:blipFill dpi="0" rotWithShape="1">
                  <a:blip r:embed="rId3"/>
                  <a:srcRect/>
                  <a:stretch>
                    <a:fillRect/>
                  </a:stretch>
                </a:blipFill>
                <a:latin typeface="a고딕18" panose="02020600000000000000" pitchFamily="18" charset="-127"/>
                <a:ea typeface="a고딕18" panose="02020600000000000000" pitchFamily="18" charset="-127"/>
              </a:rPr>
              <a:t>03</a:t>
            </a:r>
            <a:endParaRPr lang="ko-KR" altLang="en-US" sz="4400" b="1" dirty="0">
              <a:blipFill dpi="0" rotWithShape="1">
                <a:blip r:embed="rId3"/>
                <a:srcRect/>
                <a:stretch>
                  <a:fillRect/>
                </a:stretch>
              </a:blipFill>
              <a:latin typeface="a고딕18" panose="02020600000000000000" pitchFamily="18" charset="-127"/>
              <a:ea typeface="a고딕18" panose="02020600000000000000" pitchFamily="18" charset="-127"/>
            </a:endParaRPr>
          </a:p>
        </p:txBody>
      </p:sp>
      <p:cxnSp>
        <p:nvCxnSpPr>
          <p:cNvPr id="23" name="직선 연결선 22"/>
          <p:cNvCxnSpPr/>
          <p:nvPr/>
        </p:nvCxnSpPr>
        <p:spPr>
          <a:xfrm>
            <a:off x="273123" y="4948014"/>
            <a:ext cx="86496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700FDD5-007F-43F2-A899-889946C30589}"/>
              </a:ext>
            </a:extLst>
          </p:cNvPr>
          <p:cNvSpPr txBox="1"/>
          <p:nvPr/>
        </p:nvSpPr>
        <p:spPr>
          <a:xfrm>
            <a:off x="273123" y="852036"/>
            <a:ext cx="966931" cy="470450"/>
          </a:xfrm>
          <a:prstGeom prst="rect">
            <a:avLst/>
          </a:prstGeom>
          <a:noFill/>
        </p:spPr>
        <p:txBody>
          <a:bodyPr wrap="none" rtlCol="0">
            <a:spAutoFit/>
          </a:bodyPr>
          <a:lstStyle/>
          <a:p>
            <a:pPr algn="just">
              <a:lnSpc>
                <a:spcPct val="150000"/>
              </a:lnSpc>
            </a:pPr>
            <a:r>
              <a:rPr lang="en-US" altLang="ko-KR" b="1" dirty="0">
                <a:solidFill>
                  <a:schemeClr val="tx1">
                    <a:lumMod val="65000"/>
                    <a:lumOff val="35000"/>
                  </a:schemeClr>
                </a:solidFill>
                <a:latin typeface="빙그레 따옴체" panose="02030503000000000000" pitchFamily="18" charset="-127"/>
                <a:ea typeface="빙그레 따옴체" panose="02030503000000000000" pitchFamily="18" charset="-127"/>
              </a:rPr>
              <a:t>Output</a:t>
            </a:r>
          </a:p>
        </p:txBody>
      </p:sp>
      <p:sp>
        <p:nvSpPr>
          <p:cNvPr id="18" name="직사각형 17">
            <a:extLst>
              <a:ext uri="{FF2B5EF4-FFF2-40B4-BE49-F238E27FC236}">
                <a16:creationId xmlns:a16="http://schemas.microsoft.com/office/drawing/2014/main" id="{56781A20-3645-4271-B2B5-D7AC32A9BF55}"/>
              </a:ext>
            </a:extLst>
          </p:cNvPr>
          <p:cNvSpPr/>
          <p:nvPr/>
        </p:nvSpPr>
        <p:spPr>
          <a:xfrm>
            <a:off x="422736" y="1995690"/>
            <a:ext cx="3960000" cy="23378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i="1" dirty="0">
              <a:solidFill>
                <a:schemeClr val="tx1"/>
              </a:solidFill>
              <a:latin typeface="빙그레 따옴체" panose="02030503000000000000" pitchFamily="18" charset="-127"/>
              <a:ea typeface="빙그레 따옴체" panose="02030503000000000000" pitchFamily="18" charset="-127"/>
            </a:endParaRPr>
          </a:p>
          <a:p>
            <a:pPr algn="ctr"/>
            <a:endParaRPr lang="en-US" altLang="ko-KR" sz="1050" i="1" dirty="0">
              <a:solidFill>
                <a:schemeClr val="tx1"/>
              </a:solidFill>
              <a:latin typeface="빙그레 따옴체" panose="02030503000000000000" pitchFamily="18" charset="-127"/>
              <a:ea typeface="빙그레 따옴체" panose="02030503000000000000" pitchFamily="18" charset="-127"/>
            </a:endParaRPr>
          </a:p>
          <a:p>
            <a:pPr algn="ctr"/>
            <a:r>
              <a:rPr lang="ko-KR" altLang="ko-KR" sz="1050" i="1" dirty="0">
                <a:solidFill>
                  <a:schemeClr val="tx1"/>
                </a:solidFill>
                <a:latin typeface="빙그레 따옴체" panose="02030503000000000000" pitchFamily="18" charset="-127"/>
                <a:ea typeface="빙그레 따옴체" panose="02030503000000000000" pitchFamily="18" charset="-127"/>
              </a:rPr>
              <a:t>천생연분 배달의 민족과 심야식당남이</a:t>
            </a:r>
            <a:r>
              <a:rPr lang="en-US"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a:solidFill>
                  <a:schemeClr val="tx1"/>
                </a:solidFill>
                <a:latin typeface="빙그레 따옴체" panose="02030503000000000000" pitchFamily="18" charset="-127"/>
                <a:ea typeface="빙그레 따옴체" panose="02030503000000000000" pitchFamily="18" charset="-127"/>
              </a:rPr>
              <a:t>사랑 나는 모두 다 함께 하고 싶어 그대 나의 마음을 기다려 내게 다시 돌아가네 내 맘을 내게 해 내 맘을 보여 우리 둘이 걷는 우리 둘만의 남자 나는 모두 다 같이 날 잡아 어디든 가 그래 나 봐 너와 함께 있어 나 그 때 그 사람 이제 내 맘 속에 </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나 나 나 나 나나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나나</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나나</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나나</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나나나</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나나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나나나</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a:solidFill>
                  <a:schemeClr val="tx1"/>
                </a:solidFill>
                <a:latin typeface="빙그레 따옴체" panose="02030503000000000000" pitchFamily="18" charset="-127"/>
                <a:ea typeface="빙그레 따옴체" panose="02030503000000000000" pitchFamily="18" charset="-127"/>
              </a:rPr>
              <a:t>나나나나나나나나나나나나나나나나나나나나나나나나나나나나나나나나나나나나나나나나나나나나나나나나나나나나나나나나나나나나나나나나나나 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나</a:t>
            </a:r>
          </a:p>
          <a:p>
            <a:pPr algn="ctr"/>
            <a:endParaRPr lang="en-US" altLang="ko-KR" sz="900" i="1" dirty="0">
              <a:solidFill>
                <a:schemeClr val="tx1"/>
              </a:solidFill>
              <a:latin typeface="빙그레 따옴체" panose="02030503000000000000" pitchFamily="18" charset="-127"/>
              <a:ea typeface="빙그레 따옴체" panose="02030503000000000000" pitchFamily="18" charset="-127"/>
            </a:endParaRPr>
          </a:p>
        </p:txBody>
      </p:sp>
      <p:sp>
        <p:nvSpPr>
          <p:cNvPr id="19" name="직사각형 18">
            <a:extLst>
              <a:ext uri="{FF2B5EF4-FFF2-40B4-BE49-F238E27FC236}">
                <a16:creationId xmlns:a16="http://schemas.microsoft.com/office/drawing/2014/main" id="{85D4F5A6-A553-4919-8770-D54023E8834E}"/>
              </a:ext>
            </a:extLst>
          </p:cNvPr>
          <p:cNvSpPr/>
          <p:nvPr/>
        </p:nvSpPr>
        <p:spPr>
          <a:xfrm>
            <a:off x="482865" y="1286418"/>
            <a:ext cx="3899871" cy="454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ko-KR" altLang="en-US" sz="1400" b="1" u="sng" dirty="0">
                <a:solidFill>
                  <a:schemeClr val="tx1"/>
                </a:solidFill>
                <a:latin typeface="빙그레 따옴체" panose="02030503000000000000" pitchFamily="18" charset="-127"/>
                <a:ea typeface="빙그레 따옴체" panose="02030503000000000000" pitchFamily="18" charset="-127"/>
              </a:rPr>
              <a:t>전체장르 </a:t>
            </a:r>
            <a:r>
              <a:rPr lang="en-US" altLang="ko-KR" sz="1400" b="1" u="sng" dirty="0">
                <a:solidFill>
                  <a:schemeClr val="tx1"/>
                </a:solidFill>
                <a:latin typeface="빙그레 따옴체" panose="02030503000000000000" pitchFamily="18" charset="-127"/>
                <a:ea typeface="빙그레 따옴체" panose="02030503000000000000" pitchFamily="18" charset="-127"/>
              </a:rPr>
              <a:t>9000</a:t>
            </a:r>
          </a:p>
        </p:txBody>
      </p:sp>
      <p:sp>
        <p:nvSpPr>
          <p:cNvPr id="20" name="직사각형 19">
            <a:extLst>
              <a:ext uri="{FF2B5EF4-FFF2-40B4-BE49-F238E27FC236}">
                <a16:creationId xmlns:a16="http://schemas.microsoft.com/office/drawing/2014/main" id="{ED4A3878-48B1-438E-A7FB-56663C82DC3E}"/>
              </a:ext>
            </a:extLst>
          </p:cNvPr>
          <p:cNvSpPr/>
          <p:nvPr/>
        </p:nvSpPr>
        <p:spPr>
          <a:xfrm>
            <a:off x="4761581" y="1995690"/>
            <a:ext cx="3960000" cy="2337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ko-KR" sz="1050" i="1" dirty="0">
                <a:solidFill>
                  <a:schemeClr val="tx1"/>
                </a:solidFill>
                <a:latin typeface="빙그레 따옴체" panose="02030503000000000000" pitchFamily="18" charset="-127"/>
                <a:ea typeface="빙그레 따옴체" panose="02030503000000000000" pitchFamily="18" charset="-127"/>
              </a:rPr>
              <a:t>십 년이 가도 너를 사랑해</a:t>
            </a:r>
            <a:r>
              <a:rPr lang="en-US"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a:solidFill>
                  <a:schemeClr val="tx1"/>
                </a:solidFill>
                <a:latin typeface="빙그레 따옴체" panose="02030503000000000000" pitchFamily="18" charset="-127"/>
                <a:ea typeface="빙그레 따옴체" panose="02030503000000000000" pitchFamily="18" charset="-127"/>
              </a:rPr>
              <a:t>언제나 이 맘 변치 </a:t>
            </a:r>
            <a:r>
              <a:rPr lang="ko-KR" altLang="ko-KR" sz="1050" i="1" dirty="0" err="1">
                <a:solidFill>
                  <a:schemeClr val="tx1"/>
                </a:solidFill>
                <a:latin typeface="빙그레 따옴체" panose="02030503000000000000" pitchFamily="18" charset="-127"/>
                <a:ea typeface="빙그레 따옴체" panose="02030503000000000000" pitchFamily="18" charset="-127"/>
              </a:rPr>
              <a:t>않을께</a:t>
            </a:r>
            <a:r>
              <a:rPr lang="ko-KR" altLang="ko-KR" sz="1050" i="1" dirty="0">
                <a:solidFill>
                  <a:schemeClr val="tx1"/>
                </a:solidFill>
                <a:latin typeface="빙그레 따옴체" panose="02030503000000000000" pitchFamily="18" charset="-127"/>
                <a:ea typeface="빙그레 따옴체" panose="02030503000000000000" pitchFamily="18" charset="-127"/>
              </a:rPr>
              <a:t> 여기다가 </a:t>
            </a:r>
            <a:r>
              <a:rPr lang="ko-KR" altLang="ko-KR" sz="1050" i="1" dirty="0" err="1">
                <a:solidFill>
                  <a:schemeClr val="tx1"/>
                </a:solidFill>
                <a:latin typeface="빙그레 따옴체" panose="02030503000000000000" pitchFamily="18" charset="-127"/>
                <a:ea typeface="빙그레 따옴체" panose="02030503000000000000" pitchFamily="18" charset="-127"/>
              </a:rPr>
              <a:t>누바</a:t>
            </a:r>
            <a:r>
              <a:rPr lang="ko-KR" altLang="ko-KR" sz="1050" i="1" dirty="0">
                <a:solidFill>
                  <a:schemeClr val="tx1"/>
                </a:solidFill>
                <a:latin typeface="빙그레 따옴체" panose="02030503000000000000" pitchFamily="18" charset="-127"/>
                <a:ea typeface="빙그레 따옴체" panose="02030503000000000000" pitchFamily="18" charset="-127"/>
              </a:rPr>
              <a:t> 여기다가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누바</a:t>
            </a:r>
            <a:r>
              <a:rPr lang="en-US"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힘차게 힘차게 힘을 줘봐</a:t>
            </a:r>
            <a:r>
              <a:rPr lang="en-US"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여기 </a:t>
            </a:r>
            <a:r>
              <a:rPr lang="ko-KR" altLang="ko-KR" sz="1050" i="1" dirty="0">
                <a:solidFill>
                  <a:schemeClr val="tx1"/>
                </a:solidFill>
                <a:latin typeface="빙그레 따옴체" panose="02030503000000000000" pitchFamily="18" charset="-127"/>
                <a:ea typeface="빙그레 따옴체" panose="02030503000000000000" pitchFamily="18" charset="-127"/>
              </a:rPr>
              <a:t>있는 여름 여섯 일곱 여덟 </a:t>
            </a:r>
            <a:r>
              <a:rPr lang="ko-KR" altLang="ko-KR" sz="1050" i="1" dirty="0" err="1">
                <a:solidFill>
                  <a:schemeClr val="tx1"/>
                </a:solidFill>
                <a:latin typeface="빙그레 따옴체" panose="02030503000000000000" pitchFamily="18" charset="-127"/>
                <a:ea typeface="빙그레 따옴체" panose="02030503000000000000" pitchFamily="18" charset="-127"/>
              </a:rPr>
              <a:t>여덟</a:t>
            </a:r>
            <a:r>
              <a:rPr lang="ko-KR" altLang="ko-KR" sz="1050" i="1" dirty="0">
                <a:solidFill>
                  <a:schemeClr val="tx1"/>
                </a:solidFill>
                <a:latin typeface="빙그레 따옴체" panose="02030503000000000000" pitchFamily="18" charset="-127"/>
                <a:ea typeface="빙그레 따옴체" panose="02030503000000000000" pitchFamily="18" charset="-127"/>
              </a:rPr>
              <a:t> 꼬마 여섯 꼬마 눈 이 고 고고 고 고 고 고 고 고 고 고 네 아홉 </a:t>
            </a:r>
            <a:r>
              <a:rPr lang="ko-KR" altLang="ko-KR" sz="1050" i="1" dirty="0" err="1">
                <a:solidFill>
                  <a:schemeClr val="tx1"/>
                </a:solidFill>
                <a:latin typeface="빙그레 따옴체" panose="02030503000000000000" pitchFamily="18" charset="-127"/>
                <a:ea typeface="빙그레 따옴체" panose="02030503000000000000" pitchFamily="18" charset="-127"/>
              </a:rPr>
              <a:t>아홉</a:t>
            </a:r>
            <a:r>
              <a:rPr lang="ko-KR" altLang="ko-KR" sz="1050" i="1" dirty="0">
                <a:solidFill>
                  <a:schemeClr val="tx1"/>
                </a:solidFill>
                <a:latin typeface="빙그레 따옴체" panose="02030503000000000000" pitchFamily="18" charset="-127"/>
                <a:ea typeface="빙그레 따옴체" panose="02030503000000000000" pitchFamily="18" charset="-127"/>
              </a:rPr>
              <a:t> 마리 아홉 마리 네 음</a:t>
            </a:r>
            <a:r>
              <a:rPr lang="en-US"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a:solidFill>
                  <a:schemeClr val="tx1"/>
                </a:solidFill>
                <a:latin typeface="빙그레 따옴체" panose="02030503000000000000" pitchFamily="18" charset="-127"/>
                <a:ea typeface="빙그레 따옴체" panose="02030503000000000000" pitchFamily="18" charset="-127"/>
              </a:rPr>
              <a:t>에 마 거짓말 아니 </a:t>
            </a:r>
            <a:r>
              <a:rPr lang="ko-KR" altLang="ko-KR" sz="1050" i="1" dirty="0" err="1">
                <a:solidFill>
                  <a:schemeClr val="tx1"/>
                </a:solidFill>
                <a:latin typeface="빙그레 따옴체" panose="02030503000000000000" pitchFamily="18" charset="-127"/>
                <a:ea typeface="빙그레 따옴체" panose="02030503000000000000" pitchFamily="18" charset="-127"/>
              </a:rPr>
              <a:t>아니</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아니</a:t>
            </a:r>
            <a:r>
              <a:rPr lang="ko-KR" altLang="ko-KR" sz="1050" i="1" dirty="0">
                <a:solidFill>
                  <a:schemeClr val="tx1"/>
                </a:solidFill>
                <a:latin typeface="빙그레 따옴체" panose="02030503000000000000" pitchFamily="18" charset="-127"/>
                <a:ea typeface="빙그레 따옴체" panose="02030503000000000000" pitchFamily="18" charset="-127"/>
              </a:rPr>
              <a:t> 아니요 아빠 엄마 아빠 </a:t>
            </a:r>
            <a:r>
              <a:rPr lang="ko-KR" altLang="ko-KR" sz="1050" i="1" dirty="0" err="1">
                <a:solidFill>
                  <a:schemeClr val="tx1"/>
                </a:solidFill>
                <a:latin typeface="빙그레 따옴체" panose="02030503000000000000" pitchFamily="18" charset="-127"/>
                <a:ea typeface="빙그레 따옴체" panose="02030503000000000000" pitchFamily="18" charset="-127"/>
              </a:rPr>
              <a:t>아빠</a:t>
            </a:r>
            <a:r>
              <a:rPr lang="ko-KR" altLang="ko-KR" sz="1050" i="1" dirty="0">
                <a:solidFill>
                  <a:schemeClr val="tx1"/>
                </a:solidFill>
                <a:latin typeface="빙그레 따옴체" panose="02030503000000000000" pitchFamily="18" charset="-127"/>
                <a:ea typeface="빙그레 따옴체" panose="02030503000000000000" pitchFamily="18" charset="-127"/>
              </a:rPr>
              <a:t> 엄마 곰 세 마리가 한 집에 </a:t>
            </a:r>
            <a:r>
              <a:rPr lang="ko-KR" altLang="ko-KR" sz="1050" i="1" dirty="0" err="1">
                <a:solidFill>
                  <a:schemeClr val="tx1"/>
                </a:solidFill>
                <a:latin typeface="빙그레 따옴체" panose="02030503000000000000" pitchFamily="18" charset="-127"/>
                <a:ea typeface="빙그레 따옴체" panose="02030503000000000000" pitchFamily="18" charset="-127"/>
              </a:rPr>
              <a:t>있어아니</a:t>
            </a:r>
            <a:r>
              <a:rPr lang="ko-KR" altLang="ko-KR" sz="1050" i="1" dirty="0">
                <a:solidFill>
                  <a:schemeClr val="tx1"/>
                </a:solidFill>
                <a:latin typeface="빙그레 따옴체" panose="02030503000000000000" pitchFamily="18" charset="-127"/>
                <a:ea typeface="빙그레 따옴체" panose="02030503000000000000" pitchFamily="18" charset="-127"/>
              </a:rPr>
              <a:t> 곰팡이 춤을 추워요 </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아이 좋아 아파요 아</a:t>
            </a:r>
            <a:r>
              <a:rPr lang="en-US"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아 아 아 </a:t>
            </a:r>
            <a:r>
              <a:rPr lang="ko-KR" altLang="ko-KR" sz="1050" i="1" dirty="0">
                <a:solidFill>
                  <a:schemeClr val="tx1"/>
                </a:solidFill>
                <a:latin typeface="빙그레 따옴체" panose="02030503000000000000" pitchFamily="18" charset="-127"/>
                <a:ea typeface="빙그레 따옴체" panose="02030503000000000000" pitchFamily="18" charset="-127"/>
              </a:rPr>
              <a:t>아 아아 아니 </a:t>
            </a:r>
            <a:r>
              <a:rPr lang="ko-KR" altLang="ko-KR" sz="1050" i="1" dirty="0" err="1">
                <a:solidFill>
                  <a:schemeClr val="tx1"/>
                </a:solidFill>
                <a:latin typeface="빙그레 따옴체" panose="02030503000000000000" pitchFamily="18" charset="-127"/>
                <a:ea typeface="빙그레 따옴체" panose="02030503000000000000" pitchFamily="18" charset="-127"/>
              </a:rPr>
              <a:t>아니</a:t>
            </a:r>
            <a:r>
              <a:rPr lang="ko-KR" altLang="ko-KR" sz="1050" i="1" dirty="0">
                <a:solidFill>
                  <a:schemeClr val="tx1"/>
                </a:solidFill>
                <a:latin typeface="빙그레 따옴체" panose="02030503000000000000" pitchFamily="18" charset="-127"/>
                <a:ea typeface="빙그레 따옴체" panose="02030503000000000000" pitchFamily="18" charset="-127"/>
              </a:rPr>
              <a:t> 아빠 </a:t>
            </a:r>
            <a:r>
              <a:rPr lang="ko-KR" altLang="ko-KR" sz="1050" i="1" dirty="0" err="1">
                <a:solidFill>
                  <a:schemeClr val="tx1"/>
                </a:solidFill>
                <a:latin typeface="빙그레 따옴체" panose="02030503000000000000" pitchFamily="18" charset="-127"/>
                <a:ea typeface="빙그레 따옴체" panose="02030503000000000000" pitchFamily="18" charset="-127"/>
              </a:rPr>
              <a:t>아빠</a:t>
            </a:r>
            <a:r>
              <a:rPr lang="ko-KR" altLang="ko-KR" sz="1050" i="1" dirty="0">
                <a:solidFill>
                  <a:schemeClr val="tx1"/>
                </a:solidFill>
                <a:latin typeface="빙그레 따옴체" panose="02030503000000000000" pitchFamily="18" charset="-127"/>
                <a:ea typeface="빙그레 따옴체" panose="02030503000000000000" pitchFamily="18" charset="-127"/>
              </a:rPr>
              <a:t> 손가락 어디 치지 너무 좋아 아빠 토끼 아기 </a:t>
            </a:r>
            <a:r>
              <a:rPr lang="ko-KR" altLang="ko-KR" sz="1050" i="1" dirty="0" err="1">
                <a:solidFill>
                  <a:schemeClr val="tx1"/>
                </a:solidFill>
                <a:latin typeface="빙그레 따옴체" panose="02030503000000000000" pitchFamily="18" charset="-127"/>
                <a:ea typeface="빙그레 따옴체" panose="02030503000000000000" pitchFamily="18" charset="-127"/>
              </a:rPr>
              <a:t>아기</a:t>
            </a:r>
            <a:r>
              <a:rPr lang="ko-KR" altLang="ko-KR" sz="1050" i="1" dirty="0">
                <a:solidFill>
                  <a:schemeClr val="tx1"/>
                </a:solidFill>
                <a:latin typeface="빙그레 따옴체" panose="02030503000000000000" pitchFamily="18" charset="-127"/>
                <a:ea typeface="빙그레 따옴체" panose="02030503000000000000" pitchFamily="18" charset="-127"/>
              </a:rPr>
              <a:t> 곰 세 </a:t>
            </a:r>
            <a:r>
              <a:rPr lang="ko-KR" altLang="ko-KR" sz="1050" i="1" dirty="0" err="1">
                <a:solidFill>
                  <a:schemeClr val="tx1"/>
                </a:solidFill>
                <a:latin typeface="빙그레 따옴체" panose="02030503000000000000" pitchFamily="18" charset="-127"/>
                <a:ea typeface="빙그레 따옴체" panose="02030503000000000000" pitchFamily="18" charset="-127"/>
              </a:rPr>
              <a:t>세</a:t>
            </a:r>
            <a:r>
              <a:rPr lang="ko-KR" altLang="ko-KR" sz="1050" i="1" dirty="0">
                <a:solidFill>
                  <a:schemeClr val="tx1"/>
                </a:solidFill>
                <a:latin typeface="빙그레 따옴체" panose="02030503000000000000" pitchFamily="18" charset="-127"/>
                <a:ea typeface="빙그레 따옴체" panose="02030503000000000000" pitchFamily="18" charset="-127"/>
              </a:rPr>
              <a:t> 아리 아빠 곰 엄마 곰 </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엄마 곰 애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애</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err="1">
                <a:solidFill>
                  <a:schemeClr val="tx1"/>
                </a:solidFill>
                <a:latin typeface="빙그레 따옴체" panose="02030503000000000000" pitchFamily="18" charset="-127"/>
                <a:ea typeface="빙그레 따옴체" panose="02030503000000000000" pitchFamily="18" charset="-127"/>
              </a:rPr>
              <a:t>애</a:t>
            </a:r>
            <a:r>
              <a:rPr lang="ko-KR" altLang="ko-KR" sz="1050" i="1" dirty="0">
                <a:solidFill>
                  <a:schemeClr val="tx1"/>
                </a:solidFill>
                <a:latin typeface="빙그레 따옴체" panose="02030503000000000000" pitchFamily="18" charset="-127"/>
                <a:ea typeface="빙그레 따옴체" panose="02030503000000000000" pitchFamily="18" charset="-127"/>
              </a:rPr>
              <a:t> </a:t>
            </a:r>
            <a:endParaRPr lang="en-US" altLang="ko-KR" sz="1050" i="1" dirty="0">
              <a:solidFill>
                <a:schemeClr val="tx1"/>
              </a:solidFill>
              <a:latin typeface="빙그레 따옴체" panose="02030503000000000000" pitchFamily="18" charset="-127"/>
              <a:ea typeface="빙그레 따옴체" panose="02030503000000000000" pitchFamily="18" charset="-127"/>
            </a:endParaRPr>
          </a:p>
        </p:txBody>
      </p:sp>
      <p:sp>
        <p:nvSpPr>
          <p:cNvPr id="22" name="TextBox 21">
            <a:extLst>
              <a:ext uri="{FF2B5EF4-FFF2-40B4-BE49-F238E27FC236}">
                <a16:creationId xmlns:a16="http://schemas.microsoft.com/office/drawing/2014/main" id="{EB43B130-C3C7-465D-B9C0-DDA3A8F989B7}"/>
              </a:ext>
            </a:extLst>
          </p:cNvPr>
          <p:cNvSpPr txBox="1"/>
          <p:nvPr/>
        </p:nvSpPr>
        <p:spPr>
          <a:xfrm>
            <a:off x="440469" y="1784265"/>
            <a:ext cx="614271" cy="386388"/>
          </a:xfrm>
          <a:prstGeom prst="rect">
            <a:avLst/>
          </a:prstGeom>
          <a:noFill/>
        </p:spPr>
        <p:txBody>
          <a:bodyPr wrap="none" rtlCol="0">
            <a:spAutoFit/>
          </a:bodyPr>
          <a:lstStyle/>
          <a:p>
            <a:pPr algn="just">
              <a:lnSpc>
                <a:spcPct val="150000"/>
              </a:lnSpc>
            </a:pPr>
            <a:r>
              <a:rPr lang="ko-KR" altLang="en-US"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가사</a:t>
            </a:r>
            <a:r>
              <a:rPr lang="en-US" altLang="ko-KR"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1</a:t>
            </a:r>
          </a:p>
        </p:txBody>
      </p:sp>
      <p:sp>
        <p:nvSpPr>
          <p:cNvPr id="25" name="TextBox 24">
            <a:extLst>
              <a:ext uri="{FF2B5EF4-FFF2-40B4-BE49-F238E27FC236}">
                <a16:creationId xmlns:a16="http://schemas.microsoft.com/office/drawing/2014/main" id="{092827EF-36A6-4296-8FD4-D82125A34B6A}"/>
              </a:ext>
            </a:extLst>
          </p:cNvPr>
          <p:cNvSpPr txBox="1"/>
          <p:nvPr/>
        </p:nvSpPr>
        <p:spPr>
          <a:xfrm>
            <a:off x="4749765" y="1784265"/>
            <a:ext cx="631904" cy="386388"/>
          </a:xfrm>
          <a:prstGeom prst="rect">
            <a:avLst/>
          </a:prstGeom>
          <a:noFill/>
        </p:spPr>
        <p:txBody>
          <a:bodyPr wrap="none" rtlCol="0">
            <a:spAutoFit/>
          </a:bodyPr>
          <a:lstStyle/>
          <a:p>
            <a:pPr algn="just">
              <a:lnSpc>
                <a:spcPct val="150000"/>
              </a:lnSpc>
            </a:pPr>
            <a:r>
              <a:rPr lang="ko-KR" altLang="en-US"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가사</a:t>
            </a:r>
            <a:r>
              <a:rPr lang="en-US" altLang="ko-KR"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2</a:t>
            </a:r>
          </a:p>
        </p:txBody>
      </p:sp>
      <p:sp>
        <p:nvSpPr>
          <p:cNvPr id="26" name="직사각형 25">
            <a:extLst>
              <a:ext uri="{FF2B5EF4-FFF2-40B4-BE49-F238E27FC236}">
                <a16:creationId xmlns:a16="http://schemas.microsoft.com/office/drawing/2014/main" id="{26A12AD5-52D6-4799-9688-3EDEF67E79C9}"/>
              </a:ext>
            </a:extLst>
          </p:cNvPr>
          <p:cNvSpPr/>
          <p:nvPr/>
        </p:nvSpPr>
        <p:spPr>
          <a:xfrm>
            <a:off x="4750142" y="1284784"/>
            <a:ext cx="3899871" cy="45428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ko-KR" altLang="en-US" sz="1400" b="1" u="sng" dirty="0">
                <a:solidFill>
                  <a:schemeClr val="tx1"/>
                </a:solidFill>
                <a:latin typeface="빙그레 따옴체" panose="02030503000000000000" pitchFamily="18" charset="-127"/>
                <a:ea typeface="빙그레 따옴체" panose="02030503000000000000" pitchFamily="18" charset="-127"/>
              </a:rPr>
              <a:t>동요</a:t>
            </a:r>
            <a:r>
              <a:rPr lang="en-US" altLang="ko-KR" sz="1400" b="1" u="sng" dirty="0">
                <a:solidFill>
                  <a:schemeClr val="tx1"/>
                </a:solidFill>
                <a:latin typeface="빙그레 따옴체" panose="02030503000000000000" pitchFamily="18" charset="-127"/>
                <a:ea typeface="빙그레 따옴체" panose="02030503000000000000" pitchFamily="18" charset="-127"/>
              </a:rPr>
              <a:t> 2000</a:t>
            </a:r>
          </a:p>
        </p:txBody>
      </p:sp>
      <p:sp>
        <p:nvSpPr>
          <p:cNvPr id="27" name="직사각형 26">
            <a:extLst>
              <a:ext uri="{FF2B5EF4-FFF2-40B4-BE49-F238E27FC236}">
                <a16:creationId xmlns:a16="http://schemas.microsoft.com/office/drawing/2014/main" id="{2C6BBF2A-6A67-4173-86CE-1BB8AEF91DE3}"/>
              </a:ext>
            </a:extLst>
          </p:cNvPr>
          <p:cNvSpPr/>
          <p:nvPr/>
        </p:nvSpPr>
        <p:spPr>
          <a:xfrm>
            <a:off x="307023" y="964342"/>
            <a:ext cx="8615701" cy="391166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98367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057863" y="195485"/>
            <a:ext cx="1404552" cy="454292"/>
          </a:xfrm>
          <a:prstGeom prst="rect">
            <a:avLst/>
          </a:prstGeom>
          <a:noFill/>
        </p:spPr>
        <p:txBody>
          <a:bodyPr wrap="none" rtlCol="0">
            <a:spAutoFit/>
          </a:bodyPr>
          <a:lstStyle/>
          <a:p>
            <a:pPr>
              <a:lnSpc>
                <a:spcPct val="150000"/>
              </a:lnSpc>
            </a:pPr>
            <a:r>
              <a:rPr lang="ko-KR" altLang="en-US" b="1" dirty="0">
                <a:latin typeface="빙그레 따옴체" panose="02030503000000000000" pitchFamily="18" charset="-127"/>
                <a:ea typeface="빙그레 따옴체" panose="02030503000000000000" pitchFamily="18" charset="-127"/>
              </a:rPr>
              <a:t>실패 사례 </a:t>
            </a:r>
            <a:r>
              <a:rPr lang="en-US" altLang="ko-KR" b="1" dirty="0">
                <a:latin typeface="빙그레 따옴체" panose="02030503000000000000" pitchFamily="18" charset="-127"/>
                <a:ea typeface="빙그레 따옴체" panose="02030503000000000000" pitchFamily="18" charset="-127"/>
              </a:rPr>
              <a:t>2</a:t>
            </a:r>
          </a:p>
        </p:txBody>
      </p:sp>
      <p:cxnSp>
        <p:nvCxnSpPr>
          <p:cNvPr id="5" name="직선 연결선 4"/>
          <p:cNvCxnSpPr/>
          <p:nvPr/>
        </p:nvCxnSpPr>
        <p:spPr>
          <a:xfrm>
            <a:off x="1059450" y="195486"/>
            <a:ext cx="786327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5351" y="2109"/>
            <a:ext cx="838691" cy="769441"/>
          </a:xfrm>
          <a:prstGeom prst="rect">
            <a:avLst/>
          </a:prstGeom>
          <a:noFill/>
        </p:spPr>
        <p:txBody>
          <a:bodyPr wrap="none" rtlCol="0">
            <a:spAutoFit/>
          </a:bodyPr>
          <a:lstStyle/>
          <a:p>
            <a:r>
              <a:rPr lang="en-US" altLang="ko-KR" sz="4400" b="1" dirty="0">
                <a:blipFill dpi="0" rotWithShape="1">
                  <a:blip r:embed="rId3"/>
                  <a:srcRect/>
                  <a:stretch>
                    <a:fillRect/>
                  </a:stretch>
                </a:blipFill>
                <a:latin typeface="a고딕18" panose="02020600000000000000" pitchFamily="18" charset="-127"/>
                <a:ea typeface="a고딕18" panose="02020600000000000000" pitchFamily="18" charset="-127"/>
              </a:rPr>
              <a:t>03</a:t>
            </a:r>
            <a:endParaRPr lang="ko-KR" altLang="en-US" sz="4400" b="1" dirty="0">
              <a:blipFill dpi="0" rotWithShape="1">
                <a:blip r:embed="rId3"/>
                <a:srcRect/>
                <a:stretch>
                  <a:fillRect/>
                </a:stretch>
              </a:blipFill>
              <a:latin typeface="a고딕18" panose="02020600000000000000" pitchFamily="18" charset="-127"/>
              <a:ea typeface="a고딕18" panose="02020600000000000000" pitchFamily="18" charset="-127"/>
            </a:endParaRPr>
          </a:p>
        </p:txBody>
      </p:sp>
      <p:cxnSp>
        <p:nvCxnSpPr>
          <p:cNvPr id="23" name="직선 연결선 22"/>
          <p:cNvCxnSpPr/>
          <p:nvPr/>
        </p:nvCxnSpPr>
        <p:spPr>
          <a:xfrm>
            <a:off x="273123" y="4948014"/>
            <a:ext cx="86496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700FDD5-007F-43F2-A899-889946C30589}"/>
              </a:ext>
            </a:extLst>
          </p:cNvPr>
          <p:cNvSpPr txBox="1"/>
          <p:nvPr/>
        </p:nvSpPr>
        <p:spPr>
          <a:xfrm>
            <a:off x="273123" y="852036"/>
            <a:ext cx="966931" cy="470450"/>
          </a:xfrm>
          <a:prstGeom prst="rect">
            <a:avLst/>
          </a:prstGeom>
          <a:noFill/>
        </p:spPr>
        <p:txBody>
          <a:bodyPr wrap="none" rtlCol="0">
            <a:spAutoFit/>
          </a:bodyPr>
          <a:lstStyle/>
          <a:p>
            <a:pPr algn="just">
              <a:lnSpc>
                <a:spcPct val="150000"/>
              </a:lnSpc>
            </a:pPr>
            <a:r>
              <a:rPr lang="en-US" altLang="ko-KR" b="1" dirty="0">
                <a:solidFill>
                  <a:schemeClr val="tx1">
                    <a:lumMod val="65000"/>
                    <a:lumOff val="35000"/>
                  </a:schemeClr>
                </a:solidFill>
                <a:latin typeface="빙그레 따옴체" panose="02030503000000000000" pitchFamily="18" charset="-127"/>
                <a:ea typeface="빙그레 따옴체" panose="02030503000000000000" pitchFamily="18" charset="-127"/>
              </a:rPr>
              <a:t>Output</a:t>
            </a:r>
          </a:p>
        </p:txBody>
      </p:sp>
      <p:sp>
        <p:nvSpPr>
          <p:cNvPr id="18" name="직사각형 17">
            <a:extLst>
              <a:ext uri="{FF2B5EF4-FFF2-40B4-BE49-F238E27FC236}">
                <a16:creationId xmlns:a16="http://schemas.microsoft.com/office/drawing/2014/main" id="{56781A20-3645-4271-B2B5-D7AC32A9BF55}"/>
              </a:ext>
            </a:extLst>
          </p:cNvPr>
          <p:cNvSpPr/>
          <p:nvPr/>
        </p:nvSpPr>
        <p:spPr>
          <a:xfrm>
            <a:off x="422736" y="1995690"/>
            <a:ext cx="3960000" cy="23378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ko-KR" sz="1050" i="1" dirty="0">
                <a:solidFill>
                  <a:schemeClr val="tx1"/>
                </a:solidFill>
                <a:latin typeface="빙그레 따옴체" panose="02030503000000000000" pitchFamily="18" charset="-127"/>
                <a:ea typeface="빙그레 따옴체" panose="02030503000000000000" pitchFamily="18" charset="-127"/>
              </a:rPr>
              <a:t>예쁘게 곱게 울리는 지금 나의 모든 순간이 나를 잊지 못해 나는 그대로 있어 너와 나의 꿈을 보고 있어 너를 꿈꾸며 그대로 가는 대로 </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해</a:t>
            </a:r>
            <a:r>
              <a:rPr lang="en-US"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we re for you </a:t>
            </a:r>
            <a:r>
              <a:rPr lang="en-US"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i</a:t>
            </a:r>
            <a:r>
              <a:rPr lang="en-US"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m </a:t>
            </a:r>
            <a:r>
              <a:rPr lang="en-US"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gonna</a:t>
            </a:r>
            <a:r>
              <a:rPr lang="en-US"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be a fire </a:t>
            </a:r>
            <a:r>
              <a:rPr lang="en-US" altLang="ko-KR" sz="1050" i="1" dirty="0">
                <a:solidFill>
                  <a:schemeClr val="tx1"/>
                </a:solidFill>
                <a:latin typeface="빙그레 따옴체" panose="02030503000000000000" pitchFamily="18" charset="-127"/>
                <a:ea typeface="빙그레 따옴체" panose="02030503000000000000" pitchFamily="18" charset="-127"/>
              </a:rPr>
              <a:t>and the way </a:t>
            </a:r>
            <a:r>
              <a:rPr lang="en-US" altLang="ko-KR" sz="1050" i="1" dirty="0" err="1">
                <a:solidFill>
                  <a:schemeClr val="tx1"/>
                </a:solidFill>
                <a:latin typeface="빙그레 따옴체" panose="02030503000000000000" pitchFamily="18" charset="-127"/>
                <a:ea typeface="빙그레 따옴체" panose="02030503000000000000" pitchFamily="18" charset="-127"/>
              </a:rPr>
              <a:t>wanna</a:t>
            </a:r>
            <a:r>
              <a:rPr lang="en-US" altLang="ko-KR" sz="1050" i="1" dirty="0">
                <a:solidFill>
                  <a:schemeClr val="tx1"/>
                </a:solidFill>
                <a:latin typeface="빙그레 따옴체" panose="02030503000000000000" pitchFamily="18" charset="-127"/>
                <a:ea typeface="빙그레 따옴체" panose="02030503000000000000" pitchFamily="18" charset="-127"/>
              </a:rPr>
              <a:t> go bang </a:t>
            </a:r>
            <a:r>
              <a:rPr lang="en-US"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bands on the way </a:t>
            </a:r>
            <a:r>
              <a:rPr lang="en-US"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i</a:t>
            </a:r>
            <a:r>
              <a:rPr lang="en-US"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m stress in the sun </a:t>
            </a:r>
            <a:r>
              <a:rPr lang="en-US" altLang="ko-KR" sz="1050" i="1" dirty="0">
                <a:solidFill>
                  <a:schemeClr val="tx1"/>
                </a:solidFill>
                <a:latin typeface="빙그레 따옴체" panose="02030503000000000000" pitchFamily="18" charset="-127"/>
                <a:ea typeface="빙그레 따옴체" panose="02030503000000000000" pitchFamily="18" charset="-127"/>
              </a:rPr>
              <a:t>on my face </a:t>
            </a:r>
            <a:r>
              <a:rPr lang="en-US" altLang="ko-KR" sz="1050" i="1" dirty="0" err="1">
                <a:solidFill>
                  <a:schemeClr val="tx1"/>
                </a:solidFill>
                <a:latin typeface="빙그레 따옴체" panose="02030503000000000000" pitchFamily="18" charset="-127"/>
                <a:ea typeface="빙그레 따옴체" panose="02030503000000000000" pitchFamily="18" charset="-127"/>
              </a:rPr>
              <a:t>i</a:t>
            </a:r>
            <a:r>
              <a:rPr lang="en-US" altLang="ko-KR" sz="1050" i="1" dirty="0">
                <a:solidFill>
                  <a:schemeClr val="tx1"/>
                </a:solidFill>
                <a:latin typeface="빙그레 따옴체" panose="02030503000000000000" pitchFamily="18" charset="-127"/>
                <a:ea typeface="빙그레 따옴체" panose="02030503000000000000" pitchFamily="18" charset="-127"/>
              </a:rPr>
              <a:t> don t </a:t>
            </a:r>
            <a:r>
              <a:rPr lang="en-US" altLang="ko-KR" sz="1050" i="1" dirty="0" err="1">
                <a:solidFill>
                  <a:schemeClr val="tx1"/>
                </a:solidFill>
                <a:latin typeface="빙그레 따옴체" panose="02030503000000000000" pitchFamily="18" charset="-127"/>
                <a:ea typeface="빙그레 따옴체" panose="02030503000000000000" pitchFamily="18" charset="-127"/>
              </a:rPr>
              <a:t>wanna</a:t>
            </a:r>
            <a:r>
              <a:rPr lang="en-US" altLang="ko-KR" sz="1050" i="1" dirty="0">
                <a:solidFill>
                  <a:schemeClr val="tx1"/>
                </a:solidFill>
                <a:latin typeface="빙그레 따옴체" panose="02030503000000000000" pitchFamily="18" charset="-127"/>
                <a:ea typeface="빙그레 따옴체" panose="02030503000000000000" pitchFamily="18" charset="-127"/>
              </a:rPr>
              <a:t> like a birthday </a:t>
            </a:r>
            <a:r>
              <a:rPr lang="en-US" altLang="ko-KR" sz="1050" i="1" dirty="0" err="1">
                <a:solidFill>
                  <a:schemeClr val="tx1"/>
                </a:solidFill>
                <a:latin typeface="빙그레 따옴체" panose="02030503000000000000" pitchFamily="18" charset="-127"/>
                <a:ea typeface="빙그레 따옴체" panose="02030503000000000000" pitchFamily="18" charset="-127"/>
              </a:rPr>
              <a:t>i</a:t>
            </a:r>
            <a:r>
              <a:rPr lang="en-US" altLang="ko-KR" sz="1050" i="1" dirty="0">
                <a:solidFill>
                  <a:schemeClr val="tx1"/>
                </a:solidFill>
                <a:latin typeface="빙그레 따옴체" panose="02030503000000000000" pitchFamily="18" charset="-127"/>
                <a:ea typeface="빙그레 따옴체" panose="02030503000000000000" pitchFamily="18" charset="-127"/>
              </a:rPr>
              <a:t> don t </a:t>
            </a:r>
            <a:r>
              <a:rPr lang="en-US" altLang="ko-KR" sz="1050" i="1" dirty="0" err="1">
                <a:solidFill>
                  <a:schemeClr val="tx1"/>
                </a:solidFill>
                <a:latin typeface="빙그레 따옴체" panose="02030503000000000000" pitchFamily="18" charset="-127"/>
                <a:ea typeface="빙그레 따옴체" panose="02030503000000000000" pitchFamily="18" charset="-127"/>
              </a:rPr>
              <a:t>wanna</a:t>
            </a:r>
            <a:r>
              <a:rPr lang="en-US" altLang="ko-KR" sz="1050" i="1" dirty="0">
                <a:solidFill>
                  <a:schemeClr val="tx1"/>
                </a:solidFill>
                <a:latin typeface="빙그레 따옴체" panose="02030503000000000000" pitchFamily="18" charset="-127"/>
                <a:ea typeface="빙그레 따옴체" panose="02030503000000000000" pitchFamily="18" charset="-127"/>
              </a:rPr>
              <a:t> see you we </a:t>
            </a:r>
            <a:r>
              <a:rPr lang="en-US" altLang="ko-KR" sz="1050" i="1" dirty="0" err="1">
                <a:solidFill>
                  <a:schemeClr val="tx1"/>
                </a:solidFill>
                <a:latin typeface="빙그레 따옴체" panose="02030503000000000000" pitchFamily="18" charset="-127"/>
                <a:ea typeface="빙그레 따옴체" panose="02030503000000000000" pitchFamily="18" charset="-127"/>
              </a:rPr>
              <a:t>gonna</a:t>
            </a:r>
            <a:r>
              <a:rPr lang="en-US" altLang="ko-KR" sz="1050" i="1" dirty="0">
                <a:solidFill>
                  <a:schemeClr val="tx1"/>
                </a:solidFill>
                <a:latin typeface="빙그레 따옴체" panose="02030503000000000000" pitchFamily="18" charset="-127"/>
                <a:ea typeface="빙그레 따옴체" panose="02030503000000000000" pitchFamily="18" charset="-127"/>
              </a:rPr>
              <a:t> be all the sun little boom </a:t>
            </a:r>
            <a:r>
              <a:rPr lang="en-US" altLang="ko-KR" sz="1050" i="1" dirty="0" err="1">
                <a:solidFill>
                  <a:schemeClr val="tx1"/>
                </a:solidFill>
                <a:latin typeface="빙그레 따옴체" panose="02030503000000000000" pitchFamily="18" charset="-127"/>
                <a:ea typeface="빙그레 따옴체" panose="02030503000000000000" pitchFamily="18" charset="-127"/>
              </a:rPr>
              <a:t>boom</a:t>
            </a:r>
            <a:r>
              <a:rPr lang="en-US" altLang="ko-KR" sz="1050" i="1" dirty="0">
                <a:solidFill>
                  <a:schemeClr val="tx1"/>
                </a:solidFill>
                <a:latin typeface="빙그레 따옴체" panose="02030503000000000000" pitchFamily="18" charset="-127"/>
                <a:ea typeface="빙그레 따옴체" panose="02030503000000000000" pitchFamily="18" charset="-127"/>
              </a:rPr>
              <a:t> </a:t>
            </a:r>
            <a:r>
              <a:rPr lang="en-US" altLang="ko-KR" sz="1050" i="1" dirty="0" err="1">
                <a:solidFill>
                  <a:schemeClr val="tx1"/>
                </a:solidFill>
                <a:latin typeface="빙그레 따옴체" panose="02030503000000000000" pitchFamily="18" charset="-127"/>
                <a:ea typeface="빙그레 따옴체" panose="02030503000000000000" pitchFamily="18" charset="-127"/>
              </a:rPr>
              <a:t>boom</a:t>
            </a:r>
            <a:r>
              <a:rPr lang="en-US" altLang="ko-KR" sz="1050" i="1" dirty="0">
                <a:solidFill>
                  <a:schemeClr val="tx1"/>
                </a:solidFill>
                <a:latin typeface="빙그레 따옴체" panose="02030503000000000000" pitchFamily="18" charset="-127"/>
                <a:ea typeface="빙그레 따옴체" panose="02030503000000000000" pitchFamily="18" charset="-127"/>
              </a:rPr>
              <a:t> </a:t>
            </a:r>
            <a:r>
              <a:rPr lang="en-US" altLang="ko-KR" sz="1050" i="1" dirty="0" err="1">
                <a:solidFill>
                  <a:schemeClr val="tx1"/>
                </a:solidFill>
                <a:latin typeface="빙그레 따옴체" panose="02030503000000000000" pitchFamily="18" charset="-127"/>
                <a:ea typeface="빙그레 따옴체" panose="02030503000000000000" pitchFamily="18" charset="-127"/>
              </a:rPr>
              <a:t>boom</a:t>
            </a:r>
            <a:r>
              <a:rPr lang="en-US" altLang="ko-KR" sz="1050" i="1" dirty="0">
                <a:solidFill>
                  <a:schemeClr val="tx1"/>
                </a:solidFill>
                <a:latin typeface="빙그레 따옴체" panose="02030503000000000000" pitchFamily="18" charset="-127"/>
                <a:ea typeface="빙그레 따옴체" panose="02030503000000000000" pitchFamily="18" charset="-127"/>
              </a:rPr>
              <a:t> </a:t>
            </a:r>
            <a:r>
              <a:rPr lang="en-US" altLang="ko-KR" sz="1050" i="1" dirty="0" err="1">
                <a:solidFill>
                  <a:schemeClr val="tx1"/>
                </a:solidFill>
                <a:latin typeface="빙그레 따옴체" panose="02030503000000000000" pitchFamily="18" charset="-127"/>
                <a:ea typeface="빙그레 따옴체" panose="02030503000000000000" pitchFamily="18" charset="-127"/>
              </a:rPr>
              <a:t>boom</a:t>
            </a:r>
            <a:r>
              <a:rPr lang="en-US" altLang="ko-KR" sz="1050" i="1" dirty="0">
                <a:solidFill>
                  <a:schemeClr val="tx1"/>
                </a:solidFill>
                <a:latin typeface="빙그레 따옴체" panose="02030503000000000000" pitchFamily="18" charset="-127"/>
                <a:ea typeface="빙그레 따옴체" panose="02030503000000000000" pitchFamily="18" charset="-127"/>
              </a:rPr>
              <a:t> </a:t>
            </a:r>
            <a:r>
              <a:rPr lang="en-US" altLang="ko-KR" sz="1050" i="1" dirty="0" err="1">
                <a:solidFill>
                  <a:schemeClr val="tx1"/>
                </a:solidFill>
                <a:latin typeface="빙그레 따옴체" panose="02030503000000000000" pitchFamily="18" charset="-127"/>
                <a:ea typeface="빙그레 따옴체" panose="02030503000000000000" pitchFamily="18" charset="-127"/>
              </a:rPr>
              <a:t>boom</a:t>
            </a:r>
            <a:r>
              <a:rPr lang="en-US" altLang="ko-KR" sz="1050" i="1" dirty="0">
                <a:solidFill>
                  <a:schemeClr val="tx1"/>
                </a:solidFill>
                <a:latin typeface="빙그레 따옴체" panose="02030503000000000000" pitchFamily="18" charset="-127"/>
                <a:ea typeface="빙그레 따옴체" panose="02030503000000000000" pitchFamily="18" charset="-127"/>
              </a:rPr>
              <a:t> been </a:t>
            </a:r>
            <a:r>
              <a:rPr lang="en-US"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baby </a:t>
            </a:r>
            <a:r>
              <a:rPr lang="en-US"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i</a:t>
            </a:r>
            <a:r>
              <a:rPr lang="en-US"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don t </a:t>
            </a:r>
            <a:r>
              <a:rPr lang="en-US" altLang="ko-KR" sz="1050" i="1" dirty="0" err="1">
                <a:solidFill>
                  <a:schemeClr val="tx1"/>
                </a:solidFill>
                <a:highlight>
                  <a:srgbClr val="FFFF00"/>
                </a:highlight>
                <a:latin typeface="빙그레 따옴체" panose="02030503000000000000" pitchFamily="18" charset="-127"/>
                <a:ea typeface="빙그레 따옴체" panose="02030503000000000000" pitchFamily="18" charset="-127"/>
              </a:rPr>
              <a:t>wanna</a:t>
            </a:r>
            <a:r>
              <a:rPr lang="en-US"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 be my face all </a:t>
            </a:r>
            <a:r>
              <a:rPr lang="en-US" altLang="ko-KR" sz="1050" i="1" dirty="0">
                <a:solidFill>
                  <a:schemeClr val="tx1"/>
                </a:solidFill>
                <a:latin typeface="빙그레 따옴체" panose="02030503000000000000" pitchFamily="18" charset="-127"/>
                <a:ea typeface="빙그레 따옴체" panose="02030503000000000000" pitchFamily="18" charset="-127"/>
              </a:rPr>
              <a:t>the beautiful been </a:t>
            </a:r>
            <a:r>
              <a:rPr lang="en-US" altLang="ko-KR" sz="1050" i="1" dirty="0" err="1">
                <a:solidFill>
                  <a:schemeClr val="tx1"/>
                </a:solidFill>
                <a:latin typeface="빙그레 따옴체" panose="02030503000000000000" pitchFamily="18" charset="-127"/>
                <a:ea typeface="빙그레 따옴체" panose="02030503000000000000" pitchFamily="18" charset="-127"/>
              </a:rPr>
              <a:t>been</a:t>
            </a:r>
            <a:r>
              <a:rPr lang="en-US" altLang="ko-KR" sz="1050" i="1" dirty="0">
                <a:solidFill>
                  <a:schemeClr val="tx1"/>
                </a:solidFill>
                <a:latin typeface="빙그레 따옴체" panose="02030503000000000000" pitchFamily="18" charset="-127"/>
                <a:ea typeface="빙그레 따옴체" panose="02030503000000000000" pitchFamily="18" charset="-127"/>
              </a:rPr>
              <a:t> baby </a:t>
            </a:r>
            <a:r>
              <a:rPr lang="en-US" altLang="ko-KR" sz="1050" i="1" dirty="0" err="1">
                <a:solidFill>
                  <a:schemeClr val="tx1"/>
                </a:solidFill>
                <a:latin typeface="빙그레 따옴체" panose="02030503000000000000" pitchFamily="18" charset="-127"/>
                <a:ea typeface="빙그레 따옴체" panose="02030503000000000000" pitchFamily="18" charset="-127"/>
              </a:rPr>
              <a:t>i</a:t>
            </a:r>
            <a:r>
              <a:rPr lang="en-US" altLang="ko-KR" sz="1050" i="1" dirty="0">
                <a:solidFill>
                  <a:schemeClr val="tx1"/>
                </a:solidFill>
                <a:latin typeface="빙그레 따옴체" panose="02030503000000000000" pitchFamily="18" charset="-127"/>
                <a:ea typeface="빙그레 따옴체" panose="02030503000000000000" pitchFamily="18" charset="-127"/>
              </a:rPr>
              <a:t> m not do </a:t>
            </a:r>
            <a:r>
              <a:rPr lang="en-US" altLang="ko-KR" sz="1050" i="1" dirty="0" err="1">
                <a:solidFill>
                  <a:schemeClr val="tx1"/>
                </a:solidFill>
                <a:latin typeface="빙그레 따옴체" panose="02030503000000000000" pitchFamily="18" charset="-127"/>
                <a:ea typeface="빙그레 따옴체" panose="02030503000000000000" pitchFamily="18" charset="-127"/>
              </a:rPr>
              <a:t>i</a:t>
            </a:r>
            <a:r>
              <a:rPr lang="en-US" altLang="ko-KR" sz="1050" i="1" dirty="0">
                <a:solidFill>
                  <a:schemeClr val="tx1"/>
                </a:solidFill>
                <a:latin typeface="빙그레 따옴체" panose="02030503000000000000" pitchFamily="18" charset="-127"/>
                <a:ea typeface="빙그레 따옴체" panose="02030503000000000000" pitchFamily="18" charset="-127"/>
              </a:rPr>
              <a:t> m still be a been the way </a:t>
            </a:r>
            <a:r>
              <a:rPr lang="en-US" altLang="ko-KR" sz="1050" i="1" dirty="0" err="1">
                <a:solidFill>
                  <a:schemeClr val="tx1"/>
                </a:solidFill>
                <a:latin typeface="빙그레 따옴체" panose="02030503000000000000" pitchFamily="18" charset="-127"/>
                <a:ea typeface="빙그레 따옴체" panose="02030503000000000000" pitchFamily="18" charset="-127"/>
              </a:rPr>
              <a:t>i</a:t>
            </a:r>
            <a:endParaRPr lang="ko-KR" altLang="ko-KR" sz="1050" i="1" dirty="0">
              <a:solidFill>
                <a:schemeClr val="tx1"/>
              </a:solidFill>
              <a:latin typeface="빙그레 따옴체" panose="02030503000000000000" pitchFamily="18" charset="-127"/>
              <a:ea typeface="빙그레 따옴체" panose="02030503000000000000" pitchFamily="18" charset="-127"/>
            </a:endParaRPr>
          </a:p>
          <a:p>
            <a:pPr algn="ctr"/>
            <a:endParaRPr lang="en-US" altLang="ko-KR" sz="1050" i="1" dirty="0">
              <a:solidFill>
                <a:schemeClr val="tx1"/>
              </a:solidFill>
              <a:latin typeface="빙그레 따옴체" panose="02030503000000000000" pitchFamily="18" charset="-127"/>
              <a:ea typeface="빙그레 따옴체" panose="02030503000000000000" pitchFamily="18" charset="-127"/>
            </a:endParaRPr>
          </a:p>
        </p:txBody>
      </p:sp>
      <p:sp>
        <p:nvSpPr>
          <p:cNvPr id="19" name="직사각형 18">
            <a:extLst>
              <a:ext uri="{FF2B5EF4-FFF2-40B4-BE49-F238E27FC236}">
                <a16:creationId xmlns:a16="http://schemas.microsoft.com/office/drawing/2014/main" id="{85D4F5A6-A553-4919-8770-D54023E8834E}"/>
              </a:ext>
            </a:extLst>
          </p:cNvPr>
          <p:cNvSpPr/>
          <p:nvPr/>
        </p:nvSpPr>
        <p:spPr>
          <a:xfrm>
            <a:off x="482865" y="1286418"/>
            <a:ext cx="3899871" cy="454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ko-KR" altLang="en-US" sz="1400" b="1" u="sng" dirty="0">
                <a:solidFill>
                  <a:schemeClr val="tx1"/>
                </a:solidFill>
                <a:latin typeface="빙그레 따옴체" panose="02030503000000000000" pitchFamily="18" charset="-127"/>
                <a:ea typeface="빙그레 따옴체" panose="02030503000000000000" pitchFamily="18" charset="-127"/>
              </a:rPr>
              <a:t>동요 </a:t>
            </a:r>
            <a:r>
              <a:rPr lang="en-US" altLang="ko-KR" sz="1400" b="1" u="sng" dirty="0">
                <a:solidFill>
                  <a:schemeClr val="tx1"/>
                </a:solidFill>
                <a:latin typeface="빙그레 따옴체" panose="02030503000000000000" pitchFamily="18" charset="-127"/>
                <a:ea typeface="빙그레 따옴체" panose="02030503000000000000" pitchFamily="18" charset="-127"/>
              </a:rPr>
              <a:t>2000 + </a:t>
            </a:r>
            <a:r>
              <a:rPr lang="ko-KR" altLang="en-US" sz="1400" b="1" u="sng" dirty="0">
                <a:solidFill>
                  <a:schemeClr val="tx1"/>
                </a:solidFill>
                <a:latin typeface="빙그레 따옴체" panose="02030503000000000000" pitchFamily="18" charset="-127"/>
                <a:ea typeface="빙그레 따옴체" panose="02030503000000000000" pitchFamily="18" charset="-127"/>
              </a:rPr>
              <a:t>전체장르 </a:t>
            </a:r>
            <a:r>
              <a:rPr lang="en-US" altLang="ko-KR" sz="1400" b="1" u="sng" dirty="0">
                <a:solidFill>
                  <a:schemeClr val="tx1"/>
                </a:solidFill>
                <a:latin typeface="빙그레 따옴체" panose="02030503000000000000" pitchFamily="18" charset="-127"/>
                <a:ea typeface="빙그레 따옴체" panose="02030503000000000000" pitchFamily="18" charset="-127"/>
              </a:rPr>
              <a:t>7000 (</a:t>
            </a:r>
            <a:r>
              <a:rPr lang="ko-KR" altLang="en-US" sz="1400" b="1" u="sng" dirty="0">
                <a:solidFill>
                  <a:schemeClr val="tx1"/>
                </a:solidFill>
                <a:latin typeface="빙그레 따옴체" panose="02030503000000000000" pitchFamily="18" charset="-127"/>
                <a:ea typeface="빙그레 따옴체" panose="02030503000000000000" pitchFamily="18" charset="-127"/>
              </a:rPr>
              <a:t>영문국문</a:t>
            </a:r>
            <a:r>
              <a:rPr lang="en-US" altLang="ko-KR" sz="1400" b="1" u="sng" dirty="0">
                <a:solidFill>
                  <a:schemeClr val="tx1"/>
                </a:solidFill>
                <a:latin typeface="빙그레 따옴체" panose="02030503000000000000" pitchFamily="18" charset="-127"/>
                <a:ea typeface="빙그레 따옴체" panose="02030503000000000000" pitchFamily="18" charset="-127"/>
              </a:rPr>
              <a:t>)</a:t>
            </a:r>
          </a:p>
        </p:txBody>
      </p:sp>
      <p:sp>
        <p:nvSpPr>
          <p:cNvPr id="20" name="직사각형 19">
            <a:extLst>
              <a:ext uri="{FF2B5EF4-FFF2-40B4-BE49-F238E27FC236}">
                <a16:creationId xmlns:a16="http://schemas.microsoft.com/office/drawing/2014/main" id="{ED4A3878-48B1-438E-A7FB-56663C82DC3E}"/>
              </a:ext>
            </a:extLst>
          </p:cNvPr>
          <p:cNvSpPr/>
          <p:nvPr/>
        </p:nvSpPr>
        <p:spPr>
          <a:xfrm>
            <a:off x="4761581" y="1995690"/>
            <a:ext cx="3960000" cy="2337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ko-KR" sz="1050" i="1" dirty="0">
                <a:solidFill>
                  <a:schemeClr val="tx1"/>
                </a:solidFill>
                <a:latin typeface="빙그레 따옴체" panose="02030503000000000000" pitchFamily="18" charset="-127"/>
                <a:ea typeface="빙그레 따옴체" panose="02030503000000000000" pitchFamily="18" charset="-127"/>
              </a:rPr>
              <a:t>아무도 안 깔짝거렸으면 </a:t>
            </a:r>
            <a:r>
              <a:rPr lang="ko-KR" altLang="ko-KR" sz="1050" i="1" dirty="0" err="1">
                <a:solidFill>
                  <a:schemeClr val="tx1"/>
                </a:solidFill>
                <a:latin typeface="빙그레 따옴체" panose="02030503000000000000" pitchFamily="18" charset="-127"/>
                <a:ea typeface="빙그레 따옴체" panose="02030503000000000000" pitchFamily="18" charset="-127"/>
              </a:rPr>
              <a:t>좋겠어</a:t>
            </a:r>
            <a:r>
              <a:rPr lang="ko-KR" altLang="ko-KR" sz="1050" i="1" dirty="0">
                <a:solidFill>
                  <a:schemeClr val="tx1"/>
                </a:solidFill>
                <a:latin typeface="빙그레 따옴체" panose="02030503000000000000" pitchFamily="18" charset="-127"/>
                <a:ea typeface="빙그레 따옴체" panose="02030503000000000000" pitchFamily="18" charset="-127"/>
              </a:rPr>
              <a:t> 내 맘을 아니 내 맘대로 해 내 맘을 가져가 나와 내 마음 가 아니 너의 이름 없이 기다리고 있어 나는 내 </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자신 있는 건 나를 보고 있어 이 시간이 나 </a:t>
            </a:r>
            <a:r>
              <a:rPr lang="ko-KR" altLang="ko-KR" sz="1050" i="1" dirty="0">
                <a:solidFill>
                  <a:schemeClr val="tx1"/>
                </a:solidFill>
                <a:latin typeface="빙그레 따옴체" panose="02030503000000000000" pitchFamily="18" charset="-127"/>
                <a:ea typeface="빙그레 따옴체" panose="02030503000000000000" pitchFamily="18" charset="-127"/>
              </a:rPr>
              <a:t>지금 이 시간 나는 아직 </a:t>
            </a:r>
            <a:r>
              <a:rPr lang="ko-KR" altLang="ko-KR" sz="1050" i="1" dirty="0">
                <a:solidFill>
                  <a:schemeClr val="tx1"/>
                </a:solidFill>
                <a:highlight>
                  <a:srgbClr val="FFFF00"/>
                </a:highlight>
                <a:latin typeface="빙그레 따옴체" panose="02030503000000000000" pitchFamily="18" charset="-127"/>
                <a:ea typeface="빙그레 따옴체" panose="02030503000000000000" pitchFamily="18" charset="-127"/>
              </a:rPr>
              <a:t>내 마음을 해 내 사랑 없이 나는 </a:t>
            </a:r>
            <a:r>
              <a:rPr lang="ko-KR" altLang="ko-KR" sz="1050" i="1" dirty="0">
                <a:solidFill>
                  <a:schemeClr val="tx1"/>
                </a:solidFill>
                <a:latin typeface="빙그레 따옴체" panose="02030503000000000000" pitchFamily="18" charset="-127"/>
                <a:ea typeface="빙그레 따옴체" panose="02030503000000000000" pitchFamily="18" charset="-127"/>
              </a:rPr>
              <a:t>너의 사랑이 없어 너의 사랑 없는 걸 내 마음 이 사이 나를 다 해</a:t>
            </a:r>
            <a:r>
              <a:rPr lang="en-US" altLang="ko-KR" sz="1050" i="1" dirty="0">
                <a:solidFill>
                  <a:schemeClr val="tx1"/>
                </a:solidFill>
                <a:latin typeface="빙그레 따옴체" panose="02030503000000000000" pitchFamily="18" charset="-127"/>
                <a:ea typeface="빙그레 따옴체" panose="02030503000000000000" pitchFamily="18" charset="-127"/>
              </a:rPr>
              <a:t> (</a:t>
            </a:r>
            <a:r>
              <a:rPr lang="ko-KR" altLang="en-US" sz="1050" i="1" dirty="0">
                <a:solidFill>
                  <a:schemeClr val="tx1"/>
                </a:solidFill>
                <a:latin typeface="빙그레 따옴체" panose="02030503000000000000" pitchFamily="18" charset="-127"/>
                <a:ea typeface="빙그레 따옴체" panose="02030503000000000000" pitchFamily="18" charset="-127"/>
              </a:rPr>
              <a:t>이하 생략</a:t>
            </a:r>
            <a:r>
              <a:rPr lang="en-US" altLang="ko-KR" sz="1050" i="1" dirty="0">
                <a:solidFill>
                  <a:schemeClr val="tx1"/>
                </a:solidFill>
                <a:latin typeface="빙그레 따옴체" panose="02030503000000000000" pitchFamily="18" charset="-127"/>
                <a:ea typeface="빙그레 따옴체" panose="02030503000000000000" pitchFamily="18" charset="-127"/>
              </a:rPr>
              <a:t>)</a:t>
            </a:r>
          </a:p>
          <a:p>
            <a:pPr algn="ctr"/>
            <a:endParaRPr lang="en-US" altLang="ko-KR" sz="900" i="1" dirty="0">
              <a:solidFill>
                <a:schemeClr val="tx1"/>
              </a:solidFill>
              <a:latin typeface="빙그레 따옴체" panose="02030503000000000000" pitchFamily="18" charset="-127"/>
              <a:ea typeface="빙그레 따옴체" panose="02030503000000000000" pitchFamily="18" charset="-127"/>
            </a:endParaRPr>
          </a:p>
        </p:txBody>
      </p:sp>
      <p:sp>
        <p:nvSpPr>
          <p:cNvPr id="22" name="TextBox 21">
            <a:extLst>
              <a:ext uri="{FF2B5EF4-FFF2-40B4-BE49-F238E27FC236}">
                <a16:creationId xmlns:a16="http://schemas.microsoft.com/office/drawing/2014/main" id="{EB43B130-C3C7-465D-B9C0-DDA3A8F989B7}"/>
              </a:ext>
            </a:extLst>
          </p:cNvPr>
          <p:cNvSpPr txBox="1"/>
          <p:nvPr/>
        </p:nvSpPr>
        <p:spPr>
          <a:xfrm>
            <a:off x="431653" y="1784265"/>
            <a:ext cx="631904" cy="386388"/>
          </a:xfrm>
          <a:prstGeom prst="rect">
            <a:avLst/>
          </a:prstGeom>
          <a:noFill/>
        </p:spPr>
        <p:txBody>
          <a:bodyPr wrap="none" rtlCol="0">
            <a:spAutoFit/>
          </a:bodyPr>
          <a:lstStyle/>
          <a:p>
            <a:pPr algn="just">
              <a:lnSpc>
                <a:spcPct val="150000"/>
              </a:lnSpc>
            </a:pPr>
            <a:r>
              <a:rPr lang="ko-KR" altLang="en-US"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가사</a:t>
            </a:r>
            <a:r>
              <a:rPr lang="en-US" altLang="ko-KR"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3</a:t>
            </a:r>
          </a:p>
        </p:txBody>
      </p:sp>
      <p:sp>
        <p:nvSpPr>
          <p:cNvPr id="25" name="TextBox 24">
            <a:extLst>
              <a:ext uri="{FF2B5EF4-FFF2-40B4-BE49-F238E27FC236}">
                <a16:creationId xmlns:a16="http://schemas.microsoft.com/office/drawing/2014/main" id="{092827EF-36A6-4296-8FD4-D82125A34B6A}"/>
              </a:ext>
            </a:extLst>
          </p:cNvPr>
          <p:cNvSpPr txBox="1"/>
          <p:nvPr/>
        </p:nvSpPr>
        <p:spPr>
          <a:xfrm>
            <a:off x="4749765" y="1784265"/>
            <a:ext cx="631904" cy="386388"/>
          </a:xfrm>
          <a:prstGeom prst="rect">
            <a:avLst/>
          </a:prstGeom>
          <a:noFill/>
        </p:spPr>
        <p:txBody>
          <a:bodyPr wrap="none" rtlCol="0">
            <a:spAutoFit/>
          </a:bodyPr>
          <a:lstStyle/>
          <a:p>
            <a:pPr algn="just">
              <a:lnSpc>
                <a:spcPct val="150000"/>
              </a:lnSpc>
            </a:pPr>
            <a:r>
              <a:rPr lang="ko-KR" altLang="en-US"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가사</a:t>
            </a:r>
            <a:r>
              <a:rPr lang="en-US" altLang="ko-KR"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4</a:t>
            </a:r>
          </a:p>
        </p:txBody>
      </p:sp>
      <p:sp>
        <p:nvSpPr>
          <p:cNvPr id="26" name="직사각형 25">
            <a:extLst>
              <a:ext uri="{FF2B5EF4-FFF2-40B4-BE49-F238E27FC236}">
                <a16:creationId xmlns:a16="http://schemas.microsoft.com/office/drawing/2014/main" id="{26A12AD5-52D6-4799-9688-3EDEF67E79C9}"/>
              </a:ext>
            </a:extLst>
          </p:cNvPr>
          <p:cNvSpPr/>
          <p:nvPr/>
        </p:nvSpPr>
        <p:spPr>
          <a:xfrm>
            <a:off x="4750142" y="1284784"/>
            <a:ext cx="3899871" cy="454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ko-KR" altLang="en-US" sz="1400" b="1" u="sng" dirty="0">
                <a:solidFill>
                  <a:schemeClr val="tx1"/>
                </a:solidFill>
                <a:latin typeface="빙그레 따옴체" panose="02030503000000000000" pitchFamily="18" charset="-127"/>
                <a:ea typeface="빙그레 따옴체" panose="02030503000000000000" pitchFamily="18" charset="-127"/>
              </a:rPr>
              <a:t>힙합 </a:t>
            </a:r>
            <a:r>
              <a:rPr lang="en-US" altLang="ko-KR" sz="1400" b="1" u="sng" dirty="0">
                <a:solidFill>
                  <a:schemeClr val="tx1"/>
                </a:solidFill>
                <a:latin typeface="빙그레 따옴체" panose="02030503000000000000" pitchFamily="18" charset="-127"/>
                <a:ea typeface="빙그레 따옴체" panose="02030503000000000000" pitchFamily="18" charset="-127"/>
              </a:rPr>
              <a:t>3500</a:t>
            </a:r>
          </a:p>
        </p:txBody>
      </p:sp>
      <p:sp>
        <p:nvSpPr>
          <p:cNvPr id="27" name="직사각형 26">
            <a:extLst>
              <a:ext uri="{FF2B5EF4-FFF2-40B4-BE49-F238E27FC236}">
                <a16:creationId xmlns:a16="http://schemas.microsoft.com/office/drawing/2014/main" id="{2C6BBF2A-6A67-4173-86CE-1BB8AEF91DE3}"/>
              </a:ext>
            </a:extLst>
          </p:cNvPr>
          <p:cNvSpPr/>
          <p:nvPr/>
        </p:nvSpPr>
        <p:spPr>
          <a:xfrm>
            <a:off x="307023" y="964342"/>
            <a:ext cx="8615701" cy="391166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226153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057863" y="195485"/>
            <a:ext cx="2820003" cy="454292"/>
          </a:xfrm>
          <a:prstGeom prst="rect">
            <a:avLst/>
          </a:prstGeom>
          <a:noFill/>
        </p:spPr>
        <p:txBody>
          <a:bodyPr wrap="none" rtlCol="0">
            <a:spAutoFit/>
          </a:bodyPr>
          <a:lstStyle/>
          <a:p>
            <a:pPr>
              <a:lnSpc>
                <a:spcPct val="150000"/>
              </a:lnSpc>
            </a:pPr>
            <a:r>
              <a:rPr lang="ko-KR" altLang="en-US" b="1" dirty="0">
                <a:latin typeface="빙그레 따옴체" panose="02030503000000000000" pitchFamily="18" charset="-127"/>
                <a:ea typeface="빙그레 따옴체" panose="02030503000000000000" pitchFamily="18" charset="-127"/>
              </a:rPr>
              <a:t>최종 데이터 및 모델 선정</a:t>
            </a:r>
            <a:endParaRPr lang="en-US" altLang="ko-KR" b="1" dirty="0">
              <a:latin typeface="빙그레 따옴체" panose="02030503000000000000" pitchFamily="18" charset="-127"/>
              <a:ea typeface="빙그레 따옴체" panose="02030503000000000000" pitchFamily="18" charset="-127"/>
            </a:endParaRPr>
          </a:p>
        </p:txBody>
      </p:sp>
      <p:cxnSp>
        <p:nvCxnSpPr>
          <p:cNvPr id="5" name="직선 연결선 4"/>
          <p:cNvCxnSpPr/>
          <p:nvPr/>
        </p:nvCxnSpPr>
        <p:spPr>
          <a:xfrm>
            <a:off x="1059450" y="195486"/>
            <a:ext cx="786327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5351" y="2109"/>
            <a:ext cx="838691" cy="769441"/>
          </a:xfrm>
          <a:prstGeom prst="rect">
            <a:avLst/>
          </a:prstGeom>
          <a:noFill/>
        </p:spPr>
        <p:txBody>
          <a:bodyPr wrap="none" rtlCol="0">
            <a:spAutoFit/>
          </a:bodyPr>
          <a:lstStyle/>
          <a:p>
            <a:r>
              <a:rPr lang="en-US" altLang="ko-KR" sz="4400" b="1" dirty="0">
                <a:blipFill dpi="0" rotWithShape="1">
                  <a:blip r:embed="rId3"/>
                  <a:srcRect/>
                  <a:stretch>
                    <a:fillRect/>
                  </a:stretch>
                </a:blipFill>
                <a:latin typeface="a고딕18" panose="02020600000000000000" pitchFamily="18" charset="-127"/>
                <a:ea typeface="a고딕18" panose="02020600000000000000" pitchFamily="18" charset="-127"/>
              </a:rPr>
              <a:t>03</a:t>
            </a:r>
            <a:endParaRPr lang="ko-KR" altLang="en-US" sz="4400" b="1" dirty="0">
              <a:blipFill dpi="0" rotWithShape="1">
                <a:blip r:embed="rId3"/>
                <a:srcRect/>
                <a:stretch>
                  <a:fillRect/>
                </a:stretch>
              </a:blipFill>
              <a:latin typeface="a고딕18" panose="02020600000000000000" pitchFamily="18" charset="-127"/>
              <a:ea typeface="a고딕18" panose="02020600000000000000" pitchFamily="18" charset="-127"/>
            </a:endParaRPr>
          </a:p>
        </p:txBody>
      </p:sp>
      <p:cxnSp>
        <p:nvCxnSpPr>
          <p:cNvPr id="23" name="직선 연결선 22"/>
          <p:cNvCxnSpPr/>
          <p:nvPr/>
        </p:nvCxnSpPr>
        <p:spPr>
          <a:xfrm>
            <a:off x="273123" y="4948014"/>
            <a:ext cx="86496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700FDD5-007F-43F2-A899-889946C30589}"/>
              </a:ext>
            </a:extLst>
          </p:cNvPr>
          <p:cNvSpPr txBox="1"/>
          <p:nvPr/>
        </p:nvSpPr>
        <p:spPr>
          <a:xfrm>
            <a:off x="273123" y="852036"/>
            <a:ext cx="966931" cy="470450"/>
          </a:xfrm>
          <a:prstGeom prst="rect">
            <a:avLst/>
          </a:prstGeom>
          <a:noFill/>
        </p:spPr>
        <p:txBody>
          <a:bodyPr wrap="none" rtlCol="0">
            <a:spAutoFit/>
          </a:bodyPr>
          <a:lstStyle/>
          <a:p>
            <a:pPr algn="just">
              <a:lnSpc>
                <a:spcPct val="150000"/>
              </a:lnSpc>
            </a:pPr>
            <a:r>
              <a:rPr lang="en-US" altLang="ko-KR" b="1" dirty="0">
                <a:solidFill>
                  <a:schemeClr val="tx1">
                    <a:lumMod val="65000"/>
                    <a:lumOff val="35000"/>
                  </a:schemeClr>
                </a:solidFill>
                <a:latin typeface="빙그레 따옴체" panose="02030503000000000000" pitchFamily="18" charset="-127"/>
                <a:ea typeface="빙그레 따옴체" panose="02030503000000000000" pitchFamily="18" charset="-127"/>
              </a:rPr>
              <a:t>Output</a:t>
            </a:r>
          </a:p>
        </p:txBody>
      </p:sp>
      <p:sp>
        <p:nvSpPr>
          <p:cNvPr id="18" name="직사각형 17">
            <a:extLst>
              <a:ext uri="{FF2B5EF4-FFF2-40B4-BE49-F238E27FC236}">
                <a16:creationId xmlns:a16="http://schemas.microsoft.com/office/drawing/2014/main" id="{56781A20-3645-4271-B2B5-D7AC32A9BF55}"/>
              </a:ext>
            </a:extLst>
          </p:cNvPr>
          <p:cNvSpPr/>
          <p:nvPr/>
        </p:nvSpPr>
        <p:spPr>
          <a:xfrm>
            <a:off x="422736" y="1995690"/>
            <a:ext cx="3960000" cy="23378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ko-KR" sz="1050" i="1" dirty="0">
                <a:solidFill>
                  <a:schemeClr val="tx1"/>
                </a:solidFill>
                <a:latin typeface="빙그레 따옴체" panose="02030503000000000000" pitchFamily="18" charset="-127"/>
                <a:ea typeface="빙그레 따옴체" panose="02030503000000000000" pitchFamily="18" charset="-127"/>
              </a:rPr>
              <a:t>갑자기 눈물이 났지 너의 모든 게 너와 나 사랑스런 사람들 </a:t>
            </a:r>
            <a:endParaRPr lang="en-US" altLang="ko-KR" sz="1050" i="1" dirty="0">
              <a:solidFill>
                <a:schemeClr val="tx1"/>
              </a:solidFill>
              <a:latin typeface="빙그레 따옴체" panose="02030503000000000000" pitchFamily="18" charset="-127"/>
              <a:ea typeface="빙그레 따옴체" panose="02030503000000000000" pitchFamily="18" charset="-127"/>
            </a:endParaRPr>
          </a:p>
          <a:p>
            <a:pPr algn="just"/>
            <a:r>
              <a:rPr lang="ko-KR" altLang="ko-KR" sz="1050" i="1" dirty="0">
                <a:solidFill>
                  <a:schemeClr val="tx1"/>
                </a:solidFill>
                <a:latin typeface="빙그레 따옴체" panose="02030503000000000000" pitchFamily="18" charset="-127"/>
                <a:ea typeface="빙그레 따옴체" panose="02030503000000000000" pitchFamily="18" charset="-127"/>
              </a:rPr>
              <a:t>그 사람들 이제 그래 나는 지금 이 순간 이 순간 너와의 시간을 </a:t>
            </a:r>
            <a:endParaRPr lang="en-US" altLang="ko-KR" sz="1050" i="1" dirty="0">
              <a:solidFill>
                <a:schemeClr val="tx1"/>
              </a:solidFill>
              <a:latin typeface="빙그레 따옴체" panose="02030503000000000000" pitchFamily="18" charset="-127"/>
              <a:ea typeface="빙그레 따옴체" panose="02030503000000000000" pitchFamily="18" charset="-127"/>
            </a:endParaRPr>
          </a:p>
          <a:p>
            <a:pPr algn="just"/>
            <a:r>
              <a:rPr lang="ko-KR" altLang="ko-KR" sz="1050" i="1" dirty="0">
                <a:solidFill>
                  <a:schemeClr val="tx1"/>
                </a:solidFill>
                <a:latin typeface="빙그레 따옴체" panose="02030503000000000000" pitchFamily="18" charset="-127"/>
                <a:ea typeface="빙그레 따옴체" panose="02030503000000000000" pitchFamily="18" charset="-127"/>
              </a:rPr>
              <a:t>오늘 밤을 지우려 하늘 위에 너와 나 같이 걷는 길에 아무 일이 없어 나 혼자인 하루 아래도 너 없는 하루 끝에 있어 아무 말 없는 것 같아 내 옆에 있어 서 있어 너는 나의 전부가 </a:t>
            </a:r>
            <a:r>
              <a:rPr lang="ko-KR" altLang="ko-KR" sz="1050" i="1" dirty="0" err="1">
                <a:solidFill>
                  <a:schemeClr val="tx1"/>
                </a:solidFill>
                <a:latin typeface="빙그레 따옴체" panose="02030503000000000000" pitchFamily="18" charset="-127"/>
                <a:ea typeface="빙그레 따옴체" panose="02030503000000000000" pitchFamily="18" charset="-127"/>
              </a:rPr>
              <a:t>됐어</a:t>
            </a:r>
            <a:r>
              <a:rPr lang="ko-KR" altLang="ko-KR" sz="1050" i="1" dirty="0">
                <a:solidFill>
                  <a:schemeClr val="tx1"/>
                </a:solidFill>
                <a:latin typeface="빙그레 따옴체" panose="02030503000000000000" pitchFamily="18" charset="-127"/>
                <a:ea typeface="빙그레 따옴체" panose="02030503000000000000" pitchFamily="18" charset="-127"/>
              </a:rPr>
              <a:t> 나는 너 하나만 있을</a:t>
            </a:r>
            <a:r>
              <a:rPr lang="en-US"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a:solidFill>
                  <a:schemeClr val="tx1"/>
                </a:solidFill>
                <a:latin typeface="빙그레 따옴체" panose="02030503000000000000" pitchFamily="18" charset="-127"/>
                <a:ea typeface="빙그레 따옴체" panose="02030503000000000000" pitchFamily="18" charset="-127"/>
              </a:rPr>
              <a:t>때까지 너는 내 맘 위에 다 해도 돼 예전의 그 말 이제 너만 보면</a:t>
            </a:r>
            <a:r>
              <a:rPr lang="en-US"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a:solidFill>
                  <a:schemeClr val="tx1"/>
                </a:solidFill>
                <a:latin typeface="빙그레 따옴체" panose="02030503000000000000" pitchFamily="18" charset="-127"/>
                <a:ea typeface="빙그레 따옴체" panose="02030503000000000000" pitchFamily="18" charset="-127"/>
              </a:rPr>
              <a:t>나는 좋아 너는 어디로 가는 것 같아 이 순간 너무 힘겨워 이 밤을</a:t>
            </a:r>
            <a:r>
              <a:rPr lang="ko-KR" altLang="en-US"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a:solidFill>
                  <a:schemeClr val="tx1"/>
                </a:solidFill>
                <a:latin typeface="빙그레 따옴체" panose="02030503000000000000" pitchFamily="18" charset="-127"/>
                <a:ea typeface="빙그레 따옴체" panose="02030503000000000000" pitchFamily="18" charset="-127"/>
              </a:rPr>
              <a:t>지나간 사람 사랑한다고 말해줘요</a:t>
            </a:r>
            <a:r>
              <a:rPr lang="en-US"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a:solidFill>
                  <a:schemeClr val="tx1"/>
                </a:solidFill>
                <a:latin typeface="빙그레 따옴체" panose="02030503000000000000" pitchFamily="18" charset="-127"/>
                <a:ea typeface="빙그레 따옴체" panose="02030503000000000000" pitchFamily="18" charset="-127"/>
              </a:rPr>
              <a:t>이런 나의 모든 순간이 나를 떠올려봐 아무 말도 없이 내가 미안해 사랑을 해 이런 내가 너무나도</a:t>
            </a:r>
            <a:r>
              <a:rPr lang="en-US"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a:solidFill>
                  <a:schemeClr val="tx1"/>
                </a:solidFill>
                <a:latin typeface="빙그레 따옴체" panose="02030503000000000000" pitchFamily="18" charset="-127"/>
                <a:ea typeface="빙그레 따옴체" panose="02030503000000000000" pitchFamily="18" charset="-127"/>
              </a:rPr>
              <a:t>좋아하나 둘 수 없이 난 아무 말도 없이 다 뜻이 아닐까 그래 이젠</a:t>
            </a:r>
            <a:r>
              <a:rPr lang="en-US" altLang="ko-KR" sz="1050" i="1" dirty="0">
                <a:solidFill>
                  <a:schemeClr val="tx1"/>
                </a:solidFill>
                <a:latin typeface="빙그레 따옴체" panose="02030503000000000000" pitchFamily="18" charset="-127"/>
                <a:ea typeface="빙그레 따옴체" panose="02030503000000000000" pitchFamily="18" charset="-127"/>
              </a:rPr>
              <a:t> </a:t>
            </a:r>
            <a:r>
              <a:rPr lang="ko-KR" altLang="ko-KR" sz="1050" i="1" dirty="0">
                <a:solidFill>
                  <a:schemeClr val="tx1"/>
                </a:solidFill>
                <a:latin typeface="빙그레 따옴체" panose="02030503000000000000" pitchFamily="18" charset="-127"/>
                <a:ea typeface="빙그레 따옴체" panose="02030503000000000000" pitchFamily="18" charset="-127"/>
              </a:rPr>
              <a:t>눈을 감고 그대 생각 없어 나는 </a:t>
            </a:r>
            <a:r>
              <a:rPr lang="ko-KR" altLang="ko-KR" sz="1050" i="1" dirty="0" err="1">
                <a:solidFill>
                  <a:schemeClr val="tx1"/>
                </a:solidFill>
                <a:latin typeface="빙그레 따옴체" panose="02030503000000000000" pitchFamily="18" charset="-127"/>
                <a:ea typeface="빙그레 따옴체" panose="02030503000000000000" pitchFamily="18" charset="-127"/>
              </a:rPr>
              <a:t>나는</a:t>
            </a:r>
            <a:r>
              <a:rPr lang="ko-KR" altLang="ko-KR" sz="1050" i="1" dirty="0">
                <a:solidFill>
                  <a:schemeClr val="tx1"/>
                </a:solidFill>
                <a:latin typeface="빙그레 따옴체" panose="02030503000000000000" pitchFamily="18" charset="-127"/>
                <a:ea typeface="빙그레 따옴체" panose="02030503000000000000" pitchFamily="18" charset="-127"/>
              </a:rPr>
              <a:t> 어디로 가는 건지 어디에 있는</a:t>
            </a:r>
            <a:r>
              <a:rPr lang="ko-KR" altLang="en-US" sz="900" i="1" dirty="0">
                <a:solidFill>
                  <a:schemeClr val="tx1"/>
                </a:solidFill>
                <a:latin typeface="빙그레 따옴체" panose="02030503000000000000" pitchFamily="18" charset="-127"/>
                <a:ea typeface="빙그레 따옴체" panose="02030503000000000000" pitchFamily="18" charset="-127"/>
              </a:rPr>
              <a:t> </a:t>
            </a:r>
            <a:endParaRPr lang="en-US" altLang="ko-KR" sz="900" i="1" dirty="0">
              <a:solidFill>
                <a:schemeClr val="tx1"/>
              </a:solidFill>
              <a:latin typeface="빙그레 따옴체" panose="02030503000000000000" pitchFamily="18" charset="-127"/>
              <a:ea typeface="빙그레 따옴체" panose="02030503000000000000" pitchFamily="18" charset="-127"/>
            </a:endParaRPr>
          </a:p>
        </p:txBody>
      </p:sp>
      <p:sp>
        <p:nvSpPr>
          <p:cNvPr id="19" name="직사각형 18">
            <a:extLst>
              <a:ext uri="{FF2B5EF4-FFF2-40B4-BE49-F238E27FC236}">
                <a16:creationId xmlns:a16="http://schemas.microsoft.com/office/drawing/2014/main" id="{85D4F5A6-A553-4919-8770-D54023E8834E}"/>
              </a:ext>
            </a:extLst>
          </p:cNvPr>
          <p:cNvSpPr/>
          <p:nvPr/>
        </p:nvSpPr>
        <p:spPr>
          <a:xfrm>
            <a:off x="482865" y="1286418"/>
            <a:ext cx="8238716" cy="454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u="sng" dirty="0">
                <a:solidFill>
                  <a:schemeClr val="tx1"/>
                </a:solidFill>
                <a:latin typeface="빙그레 따옴체" panose="02030503000000000000" pitchFamily="18" charset="-127"/>
                <a:ea typeface="빙그레 따옴체" panose="02030503000000000000" pitchFamily="18" charset="-127"/>
              </a:rPr>
              <a:t>최종적으로 전체 장르 </a:t>
            </a:r>
            <a:r>
              <a:rPr lang="en-US" altLang="ko-KR" sz="1400" b="1" u="sng" dirty="0">
                <a:solidFill>
                  <a:schemeClr val="tx1"/>
                </a:solidFill>
                <a:latin typeface="빙그레 따옴체" panose="02030503000000000000" pitchFamily="18" charset="-127"/>
                <a:ea typeface="빙그레 따옴체" panose="02030503000000000000" pitchFamily="18" charset="-127"/>
              </a:rPr>
              <a:t>10,000</a:t>
            </a:r>
            <a:r>
              <a:rPr lang="ko-KR" altLang="en-US" sz="1400" b="1" u="sng" dirty="0">
                <a:solidFill>
                  <a:schemeClr val="tx1"/>
                </a:solidFill>
                <a:latin typeface="빙그레 따옴체" panose="02030503000000000000" pitchFamily="18" charset="-127"/>
                <a:ea typeface="빙그레 따옴체" panose="02030503000000000000" pitchFamily="18" charset="-127"/>
              </a:rPr>
              <a:t>개로 학습한 모델 선정 </a:t>
            </a:r>
            <a:endParaRPr lang="en-US" altLang="ko-KR" sz="1400" b="1" u="sng" dirty="0">
              <a:solidFill>
                <a:schemeClr val="tx1"/>
              </a:solidFill>
              <a:latin typeface="빙그레 따옴체" panose="02030503000000000000" pitchFamily="18" charset="-127"/>
              <a:ea typeface="빙그레 따옴체" panose="02030503000000000000" pitchFamily="18" charset="-127"/>
            </a:endParaRPr>
          </a:p>
        </p:txBody>
      </p:sp>
      <p:sp>
        <p:nvSpPr>
          <p:cNvPr id="20" name="직사각형 19">
            <a:extLst>
              <a:ext uri="{FF2B5EF4-FFF2-40B4-BE49-F238E27FC236}">
                <a16:creationId xmlns:a16="http://schemas.microsoft.com/office/drawing/2014/main" id="{ED4A3878-48B1-438E-A7FB-56663C82DC3E}"/>
              </a:ext>
            </a:extLst>
          </p:cNvPr>
          <p:cNvSpPr/>
          <p:nvPr/>
        </p:nvSpPr>
        <p:spPr>
          <a:xfrm>
            <a:off x="4761581" y="1995690"/>
            <a:ext cx="3960000" cy="2337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i="1" dirty="0">
                <a:solidFill>
                  <a:schemeClr val="tx1"/>
                </a:solidFill>
                <a:latin typeface="빙그레 따옴체" panose="02030503000000000000" pitchFamily="18" charset="-127"/>
                <a:ea typeface="빙그레 따옴체" panose="02030503000000000000" pitchFamily="18" charset="-127"/>
              </a:rPr>
              <a:t>참 웃기지도 않는 거야 너의 몸짓 하나 </a:t>
            </a:r>
            <a:r>
              <a:rPr lang="ko-KR" altLang="en-US" sz="1050" i="1" dirty="0" err="1">
                <a:solidFill>
                  <a:schemeClr val="tx1"/>
                </a:solidFill>
                <a:latin typeface="빙그레 따옴체" panose="02030503000000000000" pitchFamily="18" charset="-127"/>
                <a:ea typeface="빙그레 따옴체" panose="02030503000000000000" pitchFamily="18" charset="-127"/>
              </a:rPr>
              <a:t>하나</a:t>
            </a:r>
            <a:r>
              <a:rPr lang="ko-KR" altLang="en-US" sz="1050" i="1" dirty="0">
                <a:solidFill>
                  <a:schemeClr val="tx1"/>
                </a:solidFill>
                <a:latin typeface="빙그레 따옴체" panose="02030503000000000000" pitchFamily="18" charset="-127"/>
                <a:ea typeface="빙그레 따옴체" panose="02030503000000000000" pitchFamily="18" charset="-127"/>
              </a:rPr>
              <a:t> 다 거짓말 그림자 따라 걸어가고 싶어 난 너를 위해 살아가는 사랑이라고 있어 내 마음이 너를 위해 날 잡아줘 내 맘 같은데 너의 손을 잡지 마요 우리 둘 같은 나를 보며 웃어볼 거야 하고 싶어 네가 보여 내 손을 잡아줘 너의 손에 잡을 수 없는 나를 알아봐 내 마음이 아니라고 말해 말해줘 네가 없는 하늘에 별빛이 보이는 너의 손을 잡고 있는 게 없어 뭐든 말해 우리 이제 오늘 밤 다시 그리고 기다려 너와 함께 있는 그대의 자리에 있다 오늘 내 노래 들어봐요 내 맘은 너의 손 </a:t>
            </a:r>
            <a:r>
              <a:rPr lang="ko-KR" altLang="en-US" sz="1050" i="1" dirty="0" err="1">
                <a:solidFill>
                  <a:schemeClr val="tx1"/>
                </a:solidFill>
                <a:latin typeface="빙그레 따옴체" panose="02030503000000000000" pitchFamily="18" charset="-127"/>
                <a:ea typeface="빙그레 따옴체" panose="02030503000000000000" pitchFamily="18" charset="-127"/>
              </a:rPr>
              <a:t>잡아줄게요</a:t>
            </a:r>
            <a:r>
              <a:rPr lang="ko-KR" altLang="en-US" sz="1050" i="1" dirty="0">
                <a:solidFill>
                  <a:schemeClr val="tx1"/>
                </a:solidFill>
                <a:latin typeface="빙그레 따옴체" panose="02030503000000000000" pitchFamily="18" charset="-127"/>
                <a:ea typeface="빙그레 따옴체" panose="02030503000000000000" pitchFamily="18" charset="-127"/>
              </a:rPr>
              <a:t> 그댈 안고 있던 너와 나는 다른 것 같아 그대로 하나뿐이야 너 없는 내 마음 다 전해 가는 게 내가 가지마 자꾸 웃고 있는 그대로 그대에게 다가갈 때까지 이제 다 거짓말 오늘도 그렇게 이렇게 또 다시</a:t>
            </a:r>
            <a:endParaRPr lang="en-US" altLang="ko-KR" sz="1050" i="1" dirty="0">
              <a:solidFill>
                <a:schemeClr val="tx1"/>
              </a:solidFill>
              <a:latin typeface="빙그레 따옴체" panose="02030503000000000000" pitchFamily="18" charset="-127"/>
              <a:ea typeface="빙그레 따옴체" panose="02030503000000000000" pitchFamily="18" charset="-127"/>
            </a:endParaRPr>
          </a:p>
        </p:txBody>
      </p:sp>
      <p:sp>
        <p:nvSpPr>
          <p:cNvPr id="22" name="TextBox 21">
            <a:extLst>
              <a:ext uri="{FF2B5EF4-FFF2-40B4-BE49-F238E27FC236}">
                <a16:creationId xmlns:a16="http://schemas.microsoft.com/office/drawing/2014/main" id="{EB43B130-C3C7-465D-B9C0-DDA3A8F989B7}"/>
              </a:ext>
            </a:extLst>
          </p:cNvPr>
          <p:cNvSpPr txBox="1"/>
          <p:nvPr/>
        </p:nvSpPr>
        <p:spPr>
          <a:xfrm>
            <a:off x="440469" y="1784265"/>
            <a:ext cx="614271" cy="386388"/>
          </a:xfrm>
          <a:prstGeom prst="rect">
            <a:avLst/>
          </a:prstGeom>
          <a:noFill/>
        </p:spPr>
        <p:txBody>
          <a:bodyPr wrap="none" rtlCol="0">
            <a:spAutoFit/>
          </a:bodyPr>
          <a:lstStyle/>
          <a:p>
            <a:pPr algn="just">
              <a:lnSpc>
                <a:spcPct val="150000"/>
              </a:lnSpc>
            </a:pPr>
            <a:r>
              <a:rPr lang="ko-KR" altLang="en-US"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가사</a:t>
            </a:r>
            <a:r>
              <a:rPr lang="en-US" altLang="ko-KR"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1</a:t>
            </a:r>
          </a:p>
        </p:txBody>
      </p:sp>
      <p:sp>
        <p:nvSpPr>
          <p:cNvPr id="25" name="TextBox 24">
            <a:extLst>
              <a:ext uri="{FF2B5EF4-FFF2-40B4-BE49-F238E27FC236}">
                <a16:creationId xmlns:a16="http://schemas.microsoft.com/office/drawing/2014/main" id="{092827EF-36A6-4296-8FD4-D82125A34B6A}"/>
              </a:ext>
            </a:extLst>
          </p:cNvPr>
          <p:cNvSpPr txBox="1"/>
          <p:nvPr/>
        </p:nvSpPr>
        <p:spPr>
          <a:xfrm>
            <a:off x="4749765" y="1784265"/>
            <a:ext cx="631904" cy="386388"/>
          </a:xfrm>
          <a:prstGeom prst="rect">
            <a:avLst/>
          </a:prstGeom>
          <a:noFill/>
        </p:spPr>
        <p:txBody>
          <a:bodyPr wrap="none" rtlCol="0">
            <a:spAutoFit/>
          </a:bodyPr>
          <a:lstStyle/>
          <a:p>
            <a:pPr algn="just">
              <a:lnSpc>
                <a:spcPct val="150000"/>
              </a:lnSpc>
            </a:pPr>
            <a:r>
              <a:rPr lang="ko-KR" altLang="en-US"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가사</a:t>
            </a:r>
            <a:r>
              <a:rPr lang="en-US" altLang="ko-KR"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2</a:t>
            </a:r>
          </a:p>
        </p:txBody>
      </p:sp>
      <p:sp>
        <p:nvSpPr>
          <p:cNvPr id="27" name="직사각형 26">
            <a:extLst>
              <a:ext uri="{FF2B5EF4-FFF2-40B4-BE49-F238E27FC236}">
                <a16:creationId xmlns:a16="http://schemas.microsoft.com/office/drawing/2014/main" id="{2C6BBF2A-6A67-4173-86CE-1BB8AEF91DE3}"/>
              </a:ext>
            </a:extLst>
          </p:cNvPr>
          <p:cNvSpPr/>
          <p:nvPr/>
        </p:nvSpPr>
        <p:spPr>
          <a:xfrm>
            <a:off x="307023" y="964342"/>
            <a:ext cx="8615701" cy="391166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14" name="TextBox 13">
            <a:extLst>
              <a:ext uri="{FF2B5EF4-FFF2-40B4-BE49-F238E27FC236}">
                <a16:creationId xmlns:a16="http://schemas.microsoft.com/office/drawing/2014/main" id="{BF4A71C8-29E5-4B85-9159-E6063A92D938}"/>
              </a:ext>
            </a:extLst>
          </p:cNvPr>
          <p:cNvSpPr txBox="1"/>
          <p:nvPr/>
        </p:nvSpPr>
        <p:spPr>
          <a:xfrm>
            <a:off x="6948264" y="4456696"/>
            <a:ext cx="2043800" cy="246221"/>
          </a:xfrm>
          <a:prstGeom prst="rect">
            <a:avLst/>
          </a:prstGeom>
          <a:noFill/>
        </p:spPr>
        <p:txBody>
          <a:bodyPr wrap="square" rtlCol="0">
            <a:spAutoFit/>
          </a:bodyPr>
          <a:lstStyle/>
          <a:p>
            <a:r>
              <a:rPr lang="en-US" altLang="ko-KR" sz="1000" dirty="0">
                <a:latin typeface="Bahnschrift SemiBold" panose="020B0502040204020203" pitchFamily="34" charset="0"/>
                <a:ea typeface="나눔고딕" panose="020D0604000000000000" pitchFamily="50" charset="-127"/>
              </a:rPr>
              <a:t>Lyrics by. DA</a:t>
            </a:r>
            <a:r>
              <a:rPr lang="ko-KR" altLang="en-US" sz="1000" dirty="0">
                <a:latin typeface="Bahnschrift SemiBold" panose="020B0502040204020203" pitchFamily="34" charset="0"/>
                <a:ea typeface="나눔고딕" panose="020D0604000000000000" pitchFamily="50" charset="-127"/>
              </a:rPr>
              <a:t> </a:t>
            </a:r>
            <a:r>
              <a:rPr lang="en-US" altLang="ko-KR" sz="1000" dirty="0">
                <a:latin typeface="Bahnschrift SemiBold" panose="020B0502040204020203" pitchFamily="34" charset="0"/>
                <a:ea typeface="나눔고딕" panose="020D0604000000000000" pitchFamily="50" charset="-127"/>
              </a:rPr>
              <a:t>Rap Generator</a:t>
            </a:r>
          </a:p>
        </p:txBody>
      </p:sp>
    </p:spTree>
    <p:extLst>
      <p:ext uri="{BB962C8B-B14F-4D97-AF65-F5344CB8AC3E}">
        <p14:creationId xmlns:p14="http://schemas.microsoft.com/office/powerpoint/2010/main" val="2856115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9966">
                <a:lumMod val="100000"/>
                <a:alpha val="34000"/>
              </a:srgbClr>
            </a:gs>
            <a:gs pos="100000">
              <a:srgbClr val="66CCFF"/>
            </a:gs>
          </a:gsLst>
          <a:path path="circle">
            <a:fillToRect l="100000" t="100000"/>
          </a:path>
        </a:gradFill>
        <a:effectLst/>
      </p:bgPr>
    </p:bg>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BC67DBD7-A8AC-4F87-A615-ADE1AB30FA35}"/>
              </a:ext>
            </a:extLst>
          </p:cNvPr>
          <p:cNvGrpSpPr/>
          <p:nvPr/>
        </p:nvGrpSpPr>
        <p:grpSpPr>
          <a:xfrm>
            <a:off x="2951820" y="1553367"/>
            <a:ext cx="3240360" cy="2036766"/>
            <a:chOff x="2954285" y="1399080"/>
            <a:chExt cx="3240360" cy="2036766"/>
          </a:xfrm>
        </p:grpSpPr>
        <p:sp>
          <p:nvSpPr>
            <p:cNvPr id="10" name="직사각형 9">
              <a:extLst>
                <a:ext uri="{FF2B5EF4-FFF2-40B4-BE49-F238E27FC236}">
                  <a16:creationId xmlns:a16="http://schemas.microsoft.com/office/drawing/2014/main" id="{D53FBE62-1F89-4E64-AF31-77E740685308}"/>
                </a:ext>
              </a:extLst>
            </p:cNvPr>
            <p:cNvSpPr/>
            <p:nvPr/>
          </p:nvSpPr>
          <p:spPr>
            <a:xfrm>
              <a:off x="2954285" y="1419622"/>
              <a:ext cx="3240360" cy="2016224"/>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11" name="TextBox 10">
              <a:extLst>
                <a:ext uri="{FF2B5EF4-FFF2-40B4-BE49-F238E27FC236}">
                  <a16:creationId xmlns:a16="http://schemas.microsoft.com/office/drawing/2014/main" id="{534DBA7E-CA36-4958-9992-C1F674D34DC2}"/>
                </a:ext>
              </a:extLst>
            </p:cNvPr>
            <p:cNvSpPr txBox="1"/>
            <p:nvPr/>
          </p:nvSpPr>
          <p:spPr>
            <a:xfrm>
              <a:off x="3026293" y="1482796"/>
              <a:ext cx="742511" cy="461665"/>
            </a:xfrm>
            <a:prstGeom prst="rect">
              <a:avLst/>
            </a:prstGeom>
            <a:noFill/>
          </p:spPr>
          <p:txBody>
            <a:bodyPr wrap="none" rtlCol="0">
              <a:spAutoFit/>
            </a:bodyPr>
            <a:lstStyle/>
            <a:p>
              <a:r>
                <a:rPr lang="en-US" altLang="ko-KR" sz="2400" b="1" dirty="0">
                  <a:latin typeface="빙그레 따옴체" panose="02030503000000000000" pitchFamily="18" charset="-127"/>
                  <a:ea typeface="빙그레 따옴체" panose="02030503000000000000" pitchFamily="18" charset="-127"/>
                </a:rPr>
                <a:t>004</a:t>
              </a:r>
              <a:endParaRPr lang="ko-KR" altLang="en-US" sz="2400" b="1" dirty="0">
                <a:latin typeface="빙그레 따옴체" panose="02030503000000000000" pitchFamily="18" charset="-127"/>
                <a:ea typeface="빙그레 따옴체" panose="02030503000000000000" pitchFamily="18" charset="-127"/>
              </a:endParaRPr>
            </a:p>
          </p:txBody>
        </p:sp>
        <p:sp>
          <p:nvSpPr>
            <p:cNvPr id="12" name="TextBox 11">
              <a:extLst>
                <a:ext uri="{FF2B5EF4-FFF2-40B4-BE49-F238E27FC236}">
                  <a16:creationId xmlns:a16="http://schemas.microsoft.com/office/drawing/2014/main" id="{18BD175B-03D4-48C3-94A5-F8E14E08EF90}"/>
                </a:ext>
              </a:extLst>
            </p:cNvPr>
            <p:cNvSpPr txBox="1"/>
            <p:nvPr/>
          </p:nvSpPr>
          <p:spPr>
            <a:xfrm>
              <a:off x="3448836" y="2201439"/>
              <a:ext cx="2251257" cy="523220"/>
            </a:xfrm>
            <a:prstGeom prst="rect">
              <a:avLst/>
            </a:prstGeom>
            <a:noFill/>
          </p:spPr>
          <p:txBody>
            <a:bodyPr wrap="none" rtlCol="0">
              <a:spAutoFit/>
            </a:bodyPr>
            <a:lstStyle/>
            <a:p>
              <a:r>
                <a:rPr lang="ko-KR" altLang="en-US" sz="2800" b="1" spc="20" dirty="0">
                  <a:latin typeface="빙그레 따옴체" panose="02030503000000000000" pitchFamily="18" charset="-127"/>
                  <a:ea typeface="빙그레 따옴체" panose="02030503000000000000" pitchFamily="18" charset="-127"/>
                </a:rPr>
                <a:t>평가 및 적용</a:t>
              </a:r>
            </a:p>
          </p:txBody>
        </p:sp>
        <p:sp>
          <p:nvSpPr>
            <p:cNvPr id="13" name="TextBox 12">
              <a:extLst>
                <a:ext uri="{FF2B5EF4-FFF2-40B4-BE49-F238E27FC236}">
                  <a16:creationId xmlns:a16="http://schemas.microsoft.com/office/drawing/2014/main" id="{A09CB5F8-F211-4348-BE71-99462FDDA05F}"/>
                </a:ext>
              </a:extLst>
            </p:cNvPr>
            <p:cNvSpPr txBox="1"/>
            <p:nvPr/>
          </p:nvSpPr>
          <p:spPr>
            <a:xfrm>
              <a:off x="5857693" y="1399080"/>
              <a:ext cx="336952" cy="369332"/>
            </a:xfrm>
            <a:prstGeom prst="rect">
              <a:avLst/>
            </a:prstGeom>
            <a:noFill/>
          </p:spPr>
          <p:txBody>
            <a:bodyPr wrap="none" rtlCol="0">
              <a:spAutoFit/>
            </a:bodyPr>
            <a:lstStyle/>
            <a:p>
              <a:r>
                <a:rPr lang="en-US" altLang="ko-KR" b="1" dirty="0">
                  <a:ln w="12700">
                    <a:solidFill>
                      <a:schemeClr val="tx1"/>
                    </a:solidFill>
                  </a:ln>
                  <a:latin typeface="바른돋움Pro 3" panose="02020603020101020101" pitchFamily="18" charset="-127"/>
                  <a:ea typeface="바른돋움Pro 3" panose="02020603020101020101" pitchFamily="18" charset="-127"/>
                </a:rPr>
                <a:t>+</a:t>
              </a:r>
              <a:endParaRPr lang="ko-KR" altLang="en-US" b="1" dirty="0">
                <a:ln w="12700">
                  <a:solidFill>
                    <a:schemeClr val="tx1"/>
                  </a:solidFill>
                </a:ln>
                <a:latin typeface="바른돋움Pro 3" panose="02020603020101020101" pitchFamily="18" charset="-127"/>
                <a:ea typeface="바른돋움Pro 3" panose="02020603020101020101" pitchFamily="18" charset="-127"/>
              </a:endParaRPr>
            </a:p>
          </p:txBody>
        </p:sp>
      </p:grpSp>
    </p:spTree>
    <p:extLst>
      <p:ext uri="{BB962C8B-B14F-4D97-AF65-F5344CB8AC3E}">
        <p14:creationId xmlns:p14="http://schemas.microsoft.com/office/powerpoint/2010/main" val="1025818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057863" y="195485"/>
            <a:ext cx="5062668" cy="454292"/>
          </a:xfrm>
          <a:prstGeom prst="rect">
            <a:avLst/>
          </a:prstGeom>
          <a:noFill/>
        </p:spPr>
        <p:txBody>
          <a:bodyPr wrap="none" rtlCol="0">
            <a:spAutoFit/>
          </a:bodyPr>
          <a:lstStyle/>
          <a:p>
            <a:pPr>
              <a:lnSpc>
                <a:spcPct val="150000"/>
              </a:lnSpc>
            </a:pPr>
            <a:r>
              <a:rPr lang="en-US" altLang="ko-KR" b="1" dirty="0">
                <a:latin typeface="빙그레 따옴체" panose="02030503000000000000" pitchFamily="18" charset="-127"/>
                <a:ea typeface="빙그레 따옴체" panose="02030503000000000000" pitchFamily="18" charset="-127"/>
              </a:rPr>
              <a:t>DA Rap Generator</a:t>
            </a:r>
            <a:r>
              <a:rPr lang="ko-KR" altLang="en-US" b="1" dirty="0">
                <a:latin typeface="빙그레 따옴체" panose="02030503000000000000" pitchFamily="18" charset="-127"/>
                <a:ea typeface="빙그레 따옴체" panose="02030503000000000000" pitchFamily="18" charset="-127"/>
              </a:rPr>
              <a:t>로 생성된 가사에 대한</a:t>
            </a:r>
            <a:r>
              <a:rPr lang="en-US" altLang="ko-KR" b="1" dirty="0">
                <a:latin typeface="빙그레 따옴체" panose="02030503000000000000" pitchFamily="18" charset="-127"/>
                <a:ea typeface="빙그레 따옴체" panose="02030503000000000000" pitchFamily="18" charset="-127"/>
              </a:rPr>
              <a:t> </a:t>
            </a:r>
            <a:r>
              <a:rPr lang="ko-KR" altLang="en-US" b="1" dirty="0">
                <a:latin typeface="빙그레 따옴체" panose="02030503000000000000" pitchFamily="18" charset="-127"/>
                <a:ea typeface="빙그레 따옴체" panose="02030503000000000000" pitchFamily="18" charset="-127"/>
              </a:rPr>
              <a:t>평가</a:t>
            </a:r>
            <a:endParaRPr lang="en-US" altLang="ko-KR" b="1" dirty="0">
              <a:latin typeface="빙그레 따옴체" panose="02030503000000000000" pitchFamily="18" charset="-127"/>
              <a:ea typeface="빙그레 따옴체" panose="02030503000000000000" pitchFamily="18" charset="-127"/>
            </a:endParaRPr>
          </a:p>
        </p:txBody>
      </p:sp>
      <p:cxnSp>
        <p:nvCxnSpPr>
          <p:cNvPr id="5" name="직선 연결선 4"/>
          <p:cNvCxnSpPr/>
          <p:nvPr/>
        </p:nvCxnSpPr>
        <p:spPr>
          <a:xfrm>
            <a:off x="1059450" y="195486"/>
            <a:ext cx="786327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5351" y="2109"/>
            <a:ext cx="838691" cy="769441"/>
          </a:xfrm>
          <a:prstGeom prst="rect">
            <a:avLst/>
          </a:prstGeom>
          <a:noFill/>
        </p:spPr>
        <p:txBody>
          <a:bodyPr wrap="none" rtlCol="0">
            <a:spAutoFit/>
          </a:bodyPr>
          <a:lstStyle/>
          <a:p>
            <a:r>
              <a:rPr lang="en-US" altLang="ko-KR" sz="4400" b="1" dirty="0">
                <a:blipFill dpi="0" rotWithShape="1">
                  <a:blip r:embed="rId3"/>
                  <a:srcRect/>
                  <a:stretch>
                    <a:fillRect/>
                  </a:stretch>
                </a:blipFill>
                <a:latin typeface="a고딕18" panose="02020600000000000000" pitchFamily="18" charset="-127"/>
                <a:ea typeface="a고딕18" panose="02020600000000000000" pitchFamily="18" charset="-127"/>
              </a:rPr>
              <a:t>04</a:t>
            </a:r>
            <a:endParaRPr lang="ko-KR" altLang="en-US" sz="4400" b="1" dirty="0">
              <a:blipFill dpi="0" rotWithShape="1">
                <a:blip r:embed="rId3"/>
                <a:srcRect/>
                <a:stretch>
                  <a:fillRect/>
                </a:stretch>
              </a:blipFill>
              <a:latin typeface="a고딕18" panose="02020600000000000000" pitchFamily="18" charset="-127"/>
              <a:ea typeface="a고딕18" panose="02020600000000000000" pitchFamily="18" charset="-127"/>
            </a:endParaRPr>
          </a:p>
        </p:txBody>
      </p:sp>
      <p:cxnSp>
        <p:nvCxnSpPr>
          <p:cNvPr id="23" name="직선 연결선 22"/>
          <p:cNvCxnSpPr/>
          <p:nvPr/>
        </p:nvCxnSpPr>
        <p:spPr>
          <a:xfrm>
            <a:off x="273123" y="4948014"/>
            <a:ext cx="86496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700FDD5-007F-43F2-A899-889946C30589}"/>
              </a:ext>
            </a:extLst>
          </p:cNvPr>
          <p:cNvSpPr txBox="1"/>
          <p:nvPr/>
        </p:nvSpPr>
        <p:spPr>
          <a:xfrm>
            <a:off x="351336" y="852036"/>
            <a:ext cx="2124299" cy="470450"/>
          </a:xfrm>
          <a:prstGeom prst="rect">
            <a:avLst/>
          </a:prstGeom>
          <a:noFill/>
        </p:spPr>
        <p:txBody>
          <a:bodyPr wrap="none" rtlCol="0">
            <a:spAutoFit/>
          </a:bodyPr>
          <a:lstStyle/>
          <a:p>
            <a:pPr algn="just">
              <a:lnSpc>
                <a:spcPct val="150000"/>
              </a:lnSpc>
            </a:pPr>
            <a:r>
              <a:rPr lang="ko-KR" altLang="en-US" b="1" dirty="0">
                <a:solidFill>
                  <a:schemeClr val="tx1">
                    <a:lumMod val="65000"/>
                    <a:lumOff val="35000"/>
                  </a:schemeClr>
                </a:solidFill>
                <a:latin typeface="빙그레 따옴체" panose="02030503000000000000" pitchFamily="18" charset="-127"/>
                <a:ea typeface="빙그레 따옴체" panose="02030503000000000000" pitchFamily="18" charset="-127"/>
              </a:rPr>
              <a:t>블라인드 테스트 </a:t>
            </a:r>
            <a:r>
              <a:rPr lang="en-US" altLang="ko-KR" b="1" dirty="0">
                <a:solidFill>
                  <a:schemeClr val="tx1">
                    <a:lumMod val="65000"/>
                    <a:lumOff val="35000"/>
                  </a:schemeClr>
                </a:solidFill>
                <a:latin typeface="빙그레 따옴체" panose="02030503000000000000" pitchFamily="18" charset="-127"/>
                <a:ea typeface="빙그레 따옴체" panose="02030503000000000000" pitchFamily="18" charset="-127"/>
              </a:rPr>
              <a:t>#1</a:t>
            </a:r>
          </a:p>
        </p:txBody>
      </p:sp>
      <p:sp>
        <p:nvSpPr>
          <p:cNvPr id="27" name="직사각형 26">
            <a:extLst>
              <a:ext uri="{FF2B5EF4-FFF2-40B4-BE49-F238E27FC236}">
                <a16:creationId xmlns:a16="http://schemas.microsoft.com/office/drawing/2014/main" id="{2C6BBF2A-6A67-4173-86CE-1BB8AEF91DE3}"/>
              </a:ext>
            </a:extLst>
          </p:cNvPr>
          <p:cNvSpPr/>
          <p:nvPr/>
        </p:nvSpPr>
        <p:spPr>
          <a:xfrm>
            <a:off x="307023" y="964342"/>
            <a:ext cx="8615701" cy="391166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pic>
        <p:nvPicPr>
          <p:cNvPr id="3" name="그림 2" descr="스크린샷이(가) 표시된 사진&#10;&#10;자동 생성된 설명">
            <a:extLst>
              <a:ext uri="{FF2B5EF4-FFF2-40B4-BE49-F238E27FC236}">
                <a16:creationId xmlns:a16="http://schemas.microsoft.com/office/drawing/2014/main" id="{B8CAB3C0-9920-49F4-AB59-0CF352B871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21" y="1365318"/>
            <a:ext cx="3822908" cy="3319353"/>
          </a:xfrm>
          <a:prstGeom prst="rect">
            <a:avLst/>
          </a:prstGeom>
        </p:spPr>
      </p:pic>
      <p:pic>
        <p:nvPicPr>
          <p:cNvPr id="4" name="그림 3">
            <a:extLst>
              <a:ext uri="{FF2B5EF4-FFF2-40B4-BE49-F238E27FC236}">
                <a16:creationId xmlns:a16="http://schemas.microsoft.com/office/drawing/2014/main" id="{AC562705-2880-4A82-8A77-442EADE052F2}"/>
              </a:ext>
            </a:extLst>
          </p:cNvPr>
          <p:cNvPicPr>
            <a:picLocks noChangeAspect="1"/>
          </p:cNvPicPr>
          <p:nvPr/>
        </p:nvPicPr>
        <p:blipFill>
          <a:blip r:embed="rId5"/>
          <a:stretch>
            <a:fillRect/>
          </a:stretch>
        </p:blipFill>
        <p:spPr>
          <a:xfrm>
            <a:off x="4473712" y="1353702"/>
            <a:ext cx="2849802" cy="1566472"/>
          </a:xfrm>
          <a:prstGeom prst="rect">
            <a:avLst/>
          </a:prstGeom>
        </p:spPr>
      </p:pic>
      <p:sp>
        <p:nvSpPr>
          <p:cNvPr id="6" name="TextBox 5">
            <a:extLst>
              <a:ext uri="{FF2B5EF4-FFF2-40B4-BE49-F238E27FC236}">
                <a16:creationId xmlns:a16="http://schemas.microsoft.com/office/drawing/2014/main" id="{F37E803F-9D3D-4F6E-91A0-6E68B4840025}"/>
              </a:ext>
            </a:extLst>
          </p:cNvPr>
          <p:cNvSpPr txBox="1"/>
          <p:nvPr/>
        </p:nvSpPr>
        <p:spPr>
          <a:xfrm>
            <a:off x="4507490" y="2905522"/>
            <a:ext cx="2173293" cy="1546577"/>
          </a:xfrm>
          <a:prstGeom prst="rect">
            <a:avLst/>
          </a:prstGeom>
          <a:noFill/>
        </p:spPr>
        <p:txBody>
          <a:bodyPr wrap="square" rtlCol="0">
            <a:spAutoFit/>
          </a:bodyPr>
          <a:lstStyle/>
          <a:p>
            <a:r>
              <a:rPr lang="en-US" altLang="ko-KR" sz="1050" b="1" dirty="0">
                <a:latin typeface="빙그레 따옴체" panose="02030503000000000000" pitchFamily="18" charset="-127"/>
                <a:ea typeface="빙그레 따옴체" panose="02030503000000000000" pitchFamily="18" charset="-127"/>
              </a:rPr>
              <a:t>A </a:t>
            </a:r>
            <a:r>
              <a:rPr lang="ko-KR" altLang="en-US" sz="1050" b="1" dirty="0">
                <a:latin typeface="빙그레 따옴체" panose="02030503000000000000" pitchFamily="18" charset="-127"/>
                <a:ea typeface="빙그레 따옴체" panose="02030503000000000000" pitchFamily="18" charset="-127"/>
              </a:rPr>
              <a:t>가사에 대한 느낌</a:t>
            </a:r>
            <a:endParaRPr lang="en-US" altLang="ko-KR" sz="1050" b="1" dirty="0">
              <a:latin typeface="빙그레 따옴체" panose="02030503000000000000" pitchFamily="18" charset="-127"/>
              <a:ea typeface="빙그레 따옴체" panose="02030503000000000000" pitchFamily="18" charset="-127"/>
            </a:endParaRPr>
          </a:p>
          <a:p>
            <a:endParaRPr lang="en-US" altLang="ko-KR" sz="1050" dirty="0">
              <a:latin typeface="빙그레 따옴체" panose="02030503000000000000" pitchFamily="18" charset="-127"/>
              <a:ea typeface="빙그레 따옴체" panose="02030503000000000000" pitchFamily="18" charset="-127"/>
            </a:endParaRPr>
          </a:p>
          <a:p>
            <a:pPr marL="171450" indent="-171450">
              <a:buFont typeface="Arial" panose="020B0604020202020204" pitchFamily="34" charset="0"/>
              <a:buChar char="•"/>
            </a:pPr>
            <a:r>
              <a:rPr lang="ko-KR" altLang="en-US" sz="1050" dirty="0">
                <a:latin typeface="빙그레 따옴체" panose="02030503000000000000" pitchFamily="18" charset="-127"/>
                <a:ea typeface="빙그레 따옴체" panose="02030503000000000000" pitchFamily="18" charset="-127"/>
              </a:rPr>
              <a:t>문법이 맞지 않아 무슨 말을 하려는 건지 좀 이해가 안가요</a:t>
            </a:r>
            <a:endParaRPr lang="en-US" altLang="ko-KR" sz="1050" dirty="0">
              <a:latin typeface="빙그레 따옴체" panose="02030503000000000000" pitchFamily="18" charset="-127"/>
              <a:ea typeface="빙그레 따옴체" panose="02030503000000000000" pitchFamily="18" charset="-127"/>
            </a:endParaRPr>
          </a:p>
          <a:p>
            <a:pPr marL="171450" indent="-171450">
              <a:buFont typeface="Arial" panose="020B0604020202020204" pitchFamily="34" charset="0"/>
              <a:buChar char="•"/>
            </a:pPr>
            <a:r>
              <a:rPr lang="ko-KR" altLang="en-US" sz="1050" dirty="0">
                <a:latin typeface="빙그레 따옴체" panose="02030503000000000000" pitchFamily="18" charset="-127"/>
                <a:ea typeface="빙그레 따옴체" panose="02030503000000000000" pitchFamily="18" charset="-127"/>
              </a:rPr>
              <a:t>이별로 정신이 왔다 갔다 힘들어하는게 느껴지네요</a:t>
            </a:r>
            <a:r>
              <a:rPr lang="en-US" altLang="ko-KR" sz="1050" dirty="0">
                <a:latin typeface="빙그레 따옴체" panose="02030503000000000000" pitchFamily="18" charset="-127"/>
                <a:ea typeface="빙그레 따옴체" panose="02030503000000000000" pitchFamily="18" charset="-127"/>
              </a:rPr>
              <a:t>... </a:t>
            </a:r>
            <a:r>
              <a:rPr lang="ko-KR" altLang="en-US" sz="1050" dirty="0">
                <a:latin typeface="빙그레 따옴체" panose="02030503000000000000" pitchFamily="18" charset="-127"/>
                <a:ea typeface="빙그레 따옴체" panose="02030503000000000000" pitchFamily="18" charset="-127"/>
              </a:rPr>
              <a:t>애절합니다</a:t>
            </a:r>
            <a:r>
              <a:rPr lang="en-US" altLang="ko-KR" sz="1050" dirty="0">
                <a:latin typeface="빙그레 따옴체" panose="02030503000000000000" pitchFamily="18" charset="-127"/>
                <a:ea typeface="빙그레 따옴체" panose="02030503000000000000" pitchFamily="18" charset="-127"/>
              </a:rPr>
              <a:t>...</a:t>
            </a:r>
          </a:p>
          <a:p>
            <a:pPr marL="171450" indent="-171450">
              <a:buFont typeface="Arial" panose="020B0604020202020204" pitchFamily="34" charset="0"/>
              <a:buChar char="•"/>
            </a:pPr>
            <a:r>
              <a:rPr lang="ko-KR" altLang="en-US" sz="1050" dirty="0">
                <a:latin typeface="빙그레 따옴체" panose="02030503000000000000" pitchFamily="18" charset="-127"/>
                <a:ea typeface="빙그레 따옴체" panose="02030503000000000000" pitchFamily="18" charset="-127"/>
              </a:rPr>
              <a:t>부자연스러워서 한번에 이해가 가지 않아 여러 번 읽게 됩니다</a:t>
            </a:r>
          </a:p>
        </p:txBody>
      </p:sp>
      <p:sp>
        <p:nvSpPr>
          <p:cNvPr id="24" name="TextBox 23">
            <a:extLst>
              <a:ext uri="{FF2B5EF4-FFF2-40B4-BE49-F238E27FC236}">
                <a16:creationId xmlns:a16="http://schemas.microsoft.com/office/drawing/2014/main" id="{6650747F-99E8-44F5-82E4-FC6E9B46F23A}"/>
              </a:ext>
            </a:extLst>
          </p:cNvPr>
          <p:cNvSpPr txBox="1"/>
          <p:nvPr/>
        </p:nvSpPr>
        <p:spPr>
          <a:xfrm>
            <a:off x="4460659" y="1408122"/>
            <a:ext cx="3503359" cy="253916"/>
          </a:xfrm>
          <a:prstGeom prst="rect">
            <a:avLst/>
          </a:prstGeom>
          <a:solidFill>
            <a:schemeClr val="bg1"/>
          </a:solidFill>
        </p:spPr>
        <p:txBody>
          <a:bodyPr wrap="square" rtlCol="0">
            <a:spAutoFit/>
          </a:bodyPr>
          <a:lstStyle/>
          <a:p>
            <a:r>
              <a:rPr lang="ko-KR" altLang="en-US" sz="1050" b="1" dirty="0">
                <a:latin typeface="빙그레 따옴체" panose="02030503000000000000" pitchFamily="18" charset="-127"/>
                <a:ea typeface="빙그레 따옴체" panose="02030503000000000000" pitchFamily="18" charset="-127"/>
              </a:rPr>
              <a:t>두 가사 중 더 마음에 드는 가사를 선택해 주세요</a:t>
            </a:r>
          </a:p>
        </p:txBody>
      </p:sp>
      <p:sp>
        <p:nvSpPr>
          <p:cNvPr id="26" name="TextBox 25">
            <a:extLst>
              <a:ext uri="{FF2B5EF4-FFF2-40B4-BE49-F238E27FC236}">
                <a16:creationId xmlns:a16="http://schemas.microsoft.com/office/drawing/2014/main" id="{761EDF7D-1B58-4528-BC73-FC7F039513B3}"/>
              </a:ext>
            </a:extLst>
          </p:cNvPr>
          <p:cNvSpPr txBox="1"/>
          <p:nvPr/>
        </p:nvSpPr>
        <p:spPr>
          <a:xfrm>
            <a:off x="1200632" y="4627143"/>
            <a:ext cx="635063" cy="253916"/>
          </a:xfrm>
          <a:prstGeom prst="rect">
            <a:avLst/>
          </a:prstGeom>
          <a:noFill/>
        </p:spPr>
        <p:txBody>
          <a:bodyPr wrap="square" rtlCol="0">
            <a:spAutoFit/>
          </a:bodyPr>
          <a:lstStyle/>
          <a:p>
            <a:r>
              <a:rPr lang="en-US" altLang="ko-KR" sz="1050" dirty="0">
                <a:latin typeface="빙그레 따옴체" panose="02030503000000000000" pitchFamily="18" charset="-127"/>
                <a:ea typeface="빙그레 따옴체" panose="02030503000000000000" pitchFamily="18" charset="-127"/>
              </a:rPr>
              <a:t>Model</a:t>
            </a:r>
            <a:endParaRPr lang="ko-KR" altLang="en-US" sz="1050" dirty="0">
              <a:latin typeface="빙그레 따옴체" panose="02030503000000000000" pitchFamily="18" charset="-127"/>
              <a:ea typeface="빙그레 따옴체" panose="02030503000000000000" pitchFamily="18" charset="-127"/>
            </a:endParaRPr>
          </a:p>
        </p:txBody>
      </p:sp>
      <p:sp>
        <p:nvSpPr>
          <p:cNvPr id="28" name="TextBox 27">
            <a:extLst>
              <a:ext uri="{FF2B5EF4-FFF2-40B4-BE49-F238E27FC236}">
                <a16:creationId xmlns:a16="http://schemas.microsoft.com/office/drawing/2014/main" id="{1741A990-3525-49F2-8A1E-F45BDF4CC362}"/>
              </a:ext>
            </a:extLst>
          </p:cNvPr>
          <p:cNvSpPr txBox="1"/>
          <p:nvPr/>
        </p:nvSpPr>
        <p:spPr>
          <a:xfrm>
            <a:off x="2943655" y="4627143"/>
            <a:ext cx="575052" cy="253916"/>
          </a:xfrm>
          <a:prstGeom prst="rect">
            <a:avLst/>
          </a:prstGeom>
          <a:noFill/>
        </p:spPr>
        <p:txBody>
          <a:bodyPr wrap="square" rtlCol="0">
            <a:spAutoFit/>
          </a:bodyPr>
          <a:lstStyle/>
          <a:p>
            <a:r>
              <a:rPr lang="ko-KR" altLang="en-US" sz="1050" dirty="0">
                <a:latin typeface="빙그레 따옴체" panose="02030503000000000000" pitchFamily="18" charset="-127"/>
                <a:ea typeface="빙그레 따옴체" panose="02030503000000000000" pitchFamily="18" charset="-127"/>
              </a:rPr>
              <a:t>사람</a:t>
            </a:r>
          </a:p>
        </p:txBody>
      </p:sp>
      <p:sp>
        <p:nvSpPr>
          <p:cNvPr id="29" name="TextBox 28">
            <a:extLst>
              <a:ext uri="{FF2B5EF4-FFF2-40B4-BE49-F238E27FC236}">
                <a16:creationId xmlns:a16="http://schemas.microsoft.com/office/drawing/2014/main" id="{5AC65EBA-675C-4DE1-B4DB-2E7571E88818}"/>
              </a:ext>
            </a:extLst>
          </p:cNvPr>
          <p:cNvSpPr txBox="1"/>
          <p:nvPr/>
        </p:nvSpPr>
        <p:spPr>
          <a:xfrm>
            <a:off x="225046" y="4627143"/>
            <a:ext cx="828446" cy="253916"/>
          </a:xfrm>
          <a:prstGeom prst="rect">
            <a:avLst/>
          </a:prstGeom>
          <a:noFill/>
        </p:spPr>
        <p:txBody>
          <a:bodyPr wrap="square" rtlCol="0">
            <a:spAutoFit/>
          </a:bodyPr>
          <a:lstStyle/>
          <a:p>
            <a:r>
              <a:rPr lang="ko-KR" altLang="en-US" sz="1050" dirty="0">
                <a:latin typeface="빙그레 따옴체" panose="02030503000000000000" pitchFamily="18" charset="-127"/>
                <a:ea typeface="빙그레 따옴체" panose="02030503000000000000" pitchFamily="18" charset="-127"/>
              </a:rPr>
              <a:t>작사주체</a:t>
            </a:r>
          </a:p>
        </p:txBody>
      </p:sp>
      <p:sp>
        <p:nvSpPr>
          <p:cNvPr id="30" name="TextBox 29">
            <a:extLst>
              <a:ext uri="{FF2B5EF4-FFF2-40B4-BE49-F238E27FC236}">
                <a16:creationId xmlns:a16="http://schemas.microsoft.com/office/drawing/2014/main" id="{64895E90-223A-4D3D-883A-3512FDF9357D}"/>
              </a:ext>
            </a:extLst>
          </p:cNvPr>
          <p:cNvSpPr txBox="1"/>
          <p:nvPr/>
        </p:nvSpPr>
        <p:spPr>
          <a:xfrm>
            <a:off x="6663614" y="2916878"/>
            <a:ext cx="2098483" cy="1384995"/>
          </a:xfrm>
          <a:prstGeom prst="rect">
            <a:avLst/>
          </a:prstGeom>
          <a:noFill/>
        </p:spPr>
        <p:txBody>
          <a:bodyPr wrap="square" rtlCol="0">
            <a:spAutoFit/>
          </a:bodyPr>
          <a:lstStyle/>
          <a:p>
            <a:r>
              <a:rPr lang="en-US" altLang="ko-KR" sz="1050" b="1" dirty="0">
                <a:latin typeface="빙그레 따옴체" panose="02030503000000000000" pitchFamily="18" charset="-127"/>
                <a:ea typeface="빙그레 따옴체" panose="02030503000000000000" pitchFamily="18" charset="-127"/>
              </a:rPr>
              <a:t>B </a:t>
            </a:r>
            <a:r>
              <a:rPr lang="ko-KR" altLang="en-US" sz="1050" b="1" dirty="0">
                <a:latin typeface="빙그레 따옴체" panose="02030503000000000000" pitchFamily="18" charset="-127"/>
                <a:ea typeface="빙그레 따옴체" panose="02030503000000000000" pitchFamily="18" charset="-127"/>
              </a:rPr>
              <a:t>가사에 대한 느낌</a:t>
            </a:r>
            <a:endParaRPr lang="en-US" altLang="ko-KR" sz="1050" b="1" dirty="0">
              <a:latin typeface="빙그레 따옴체" panose="02030503000000000000" pitchFamily="18" charset="-127"/>
              <a:ea typeface="빙그레 따옴체" panose="02030503000000000000" pitchFamily="18" charset="-127"/>
            </a:endParaRPr>
          </a:p>
          <a:p>
            <a:endParaRPr lang="en-US" altLang="ko-KR" sz="1050" b="1" dirty="0">
              <a:latin typeface="빙그레 따옴체" panose="02030503000000000000" pitchFamily="18" charset="-127"/>
              <a:ea typeface="빙그레 따옴체" panose="02030503000000000000" pitchFamily="18" charset="-127"/>
            </a:endParaRPr>
          </a:p>
          <a:p>
            <a:pPr marL="285750" indent="-285750">
              <a:buFont typeface="Arial" panose="020B0604020202020204" pitchFamily="34" charset="0"/>
              <a:buChar char="•"/>
            </a:pPr>
            <a:r>
              <a:rPr lang="en-US" altLang="ko-KR" sz="1050" dirty="0">
                <a:latin typeface="빙그레 따옴체" panose="02030503000000000000" pitchFamily="18" charset="-127"/>
                <a:ea typeface="빙그레 따옴체" panose="02030503000000000000" pitchFamily="18" charset="-127"/>
              </a:rPr>
              <a:t>A</a:t>
            </a:r>
            <a:r>
              <a:rPr lang="ko-KR" altLang="en-US" sz="1050" dirty="0">
                <a:latin typeface="빙그레 따옴체" panose="02030503000000000000" pitchFamily="18" charset="-127"/>
                <a:ea typeface="빙그레 따옴체" panose="02030503000000000000" pitchFamily="18" charset="-127"/>
              </a:rPr>
              <a:t>에 비해 깔끔한 스토리  전개와 문장</a:t>
            </a:r>
            <a:endParaRPr lang="en-US" altLang="ko-KR" sz="1050" dirty="0">
              <a:latin typeface="빙그레 따옴체" panose="02030503000000000000" pitchFamily="18" charset="-127"/>
              <a:ea typeface="빙그레 따옴체" panose="02030503000000000000" pitchFamily="18" charset="-127"/>
            </a:endParaRPr>
          </a:p>
          <a:p>
            <a:pPr marL="285750" indent="-285750">
              <a:buFont typeface="Arial" panose="020B0604020202020204" pitchFamily="34" charset="0"/>
              <a:buChar char="•"/>
            </a:pPr>
            <a:r>
              <a:rPr lang="ko-KR" altLang="en-US" sz="1050" dirty="0">
                <a:latin typeface="빙그레 따옴체" panose="02030503000000000000" pitchFamily="18" charset="-127"/>
                <a:ea typeface="빙그레 따옴체" panose="02030503000000000000" pitchFamily="18" charset="-127"/>
              </a:rPr>
              <a:t>가사의 맥락이 조금 더 잘 와 닿아요</a:t>
            </a:r>
            <a:endParaRPr lang="en-US" altLang="ko-KR" sz="1050" dirty="0">
              <a:latin typeface="빙그레 따옴체" panose="02030503000000000000" pitchFamily="18" charset="-127"/>
              <a:ea typeface="빙그레 따옴체" panose="02030503000000000000" pitchFamily="18" charset="-127"/>
            </a:endParaRPr>
          </a:p>
          <a:p>
            <a:pPr marL="285750" indent="-285750">
              <a:buFont typeface="Arial" panose="020B0604020202020204" pitchFamily="34" charset="0"/>
              <a:buChar char="•"/>
            </a:pPr>
            <a:r>
              <a:rPr lang="ko-KR" altLang="en-US" sz="1050" dirty="0">
                <a:latin typeface="빙그레 따옴체" panose="02030503000000000000" pitchFamily="18" charset="-127"/>
                <a:ea typeface="빙그레 따옴체" panose="02030503000000000000" pitchFamily="18" charset="-127"/>
              </a:rPr>
              <a:t>이것도 가사가 너무 직접적이라 좋지는 않네요</a:t>
            </a:r>
            <a:r>
              <a:rPr lang="en-US" altLang="ko-KR" sz="1050" dirty="0">
                <a:latin typeface="빙그레 따옴체" panose="02030503000000000000" pitchFamily="18" charset="-127"/>
                <a:ea typeface="빙그레 따옴체" panose="02030503000000000000" pitchFamily="18" charset="-127"/>
              </a:rPr>
              <a:t>(?)</a:t>
            </a:r>
            <a:endParaRPr lang="ko-KR" altLang="en-US" sz="1050" dirty="0">
              <a:latin typeface="빙그레 따옴체" panose="02030503000000000000" pitchFamily="18" charset="-127"/>
              <a:ea typeface="빙그레 따옴체" panose="02030503000000000000" pitchFamily="18" charset="-127"/>
            </a:endParaRPr>
          </a:p>
        </p:txBody>
      </p:sp>
      <p:cxnSp>
        <p:nvCxnSpPr>
          <p:cNvPr id="16" name="직선 연결선 15">
            <a:extLst>
              <a:ext uri="{FF2B5EF4-FFF2-40B4-BE49-F238E27FC236}">
                <a16:creationId xmlns:a16="http://schemas.microsoft.com/office/drawing/2014/main" id="{334AC024-C65D-4382-BA9F-87B55CC405FC}"/>
              </a:ext>
            </a:extLst>
          </p:cNvPr>
          <p:cNvCxnSpPr>
            <a:cxnSpLocks/>
          </p:cNvCxnSpPr>
          <p:nvPr/>
        </p:nvCxnSpPr>
        <p:spPr>
          <a:xfrm rot="5400000">
            <a:off x="2539793" y="2930028"/>
            <a:ext cx="3600000" cy="0"/>
          </a:xfrm>
          <a:prstGeom prst="line">
            <a:avLst/>
          </a:prstGeom>
          <a:ln w="15875">
            <a:gradFill flip="none" rotWithShape="1">
              <a:gsLst>
                <a:gs pos="0">
                  <a:srgbClr val="DD9AE4"/>
                </a:gs>
                <a:gs pos="31000">
                  <a:schemeClr val="accent1">
                    <a:tint val="44500"/>
                    <a:satMod val="160000"/>
                  </a:schemeClr>
                </a:gs>
                <a:gs pos="98333">
                  <a:srgbClr val="FFB7E7"/>
                </a:gs>
                <a:gs pos="63000">
                  <a:srgbClr val="F1EC8F"/>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650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a:extLst>
              <a:ext uri="{FF2B5EF4-FFF2-40B4-BE49-F238E27FC236}">
                <a16:creationId xmlns:a16="http://schemas.microsoft.com/office/drawing/2014/main" id="{612A1085-449B-4A2C-9ED2-0A64F2DD4215}"/>
              </a:ext>
            </a:extLst>
          </p:cNvPr>
          <p:cNvPicPr>
            <a:picLocks noChangeAspect="1"/>
          </p:cNvPicPr>
          <p:nvPr/>
        </p:nvPicPr>
        <p:blipFill>
          <a:blip r:embed="rId3"/>
          <a:stretch>
            <a:fillRect/>
          </a:stretch>
        </p:blipFill>
        <p:spPr>
          <a:xfrm>
            <a:off x="4463683" y="1350334"/>
            <a:ext cx="2898129" cy="1671998"/>
          </a:xfrm>
          <a:prstGeom prst="rect">
            <a:avLst/>
          </a:prstGeom>
        </p:spPr>
      </p:pic>
      <p:pic>
        <p:nvPicPr>
          <p:cNvPr id="11" name="그림 10" descr="스크린샷이(가) 표시된 사진&#10;&#10;자동 생성된 설명">
            <a:extLst>
              <a:ext uri="{FF2B5EF4-FFF2-40B4-BE49-F238E27FC236}">
                <a16:creationId xmlns:a16="http://schemas.microsoft.com/office/drawing/2014/main" id="{68B90197-F280-457C-90C6-6853D63024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340" y="1355387"/>
            <a:ext cx="3912430" cy="3078964"/>
          </a:xfrm>
          <a:prstGeom prst="rect">
            <a:avLst/>
          </a:prstGeom>
        </p:spPr>
      </p:pic>
      <p:sp>
        <p:nvSpPr>
          <p:cNvPr id="15" name="TextBox 14"/>
          <p:cNvSpPr txBox="1"/>
          <p:nvPr/>
        </p:nvSpPr>
        <p:spPr>
          <a:xfrm>
            <a:off x="1057863" y="195485"/>
            <a:ext cx="5062668" cy="454292"/>
          </a:xfrm>
          <a:prstGeom prst="rect">
            <a:avLst/>
          </a:prstGeom>
          <a:noFill/>
        </p:spPr>
        <p:txBody>
          <a:bodyPr wrap="none" rtlCol="0">
            <a:spAutoFit/>
          </a:bodyPr>
          <a:lstStyle/>
          <a:p>
            <a:pPr>
              <a:lnSpc>
                <a:spcPct val="150000"/>
              </a:lnSpc>
            </a:pPr>
            <a:r>
              <a:rPr lang="en-US" altLang="ko-KR" b="1" dirty="0">
                <a:latin typeface="빙그레 따옴체" panose="02030503000000000000" pitchFamily="18" charset="-127"/>
                <a:ea typeface="빙그레 따옴체" panose="02030503000000000000" pitchFamily="18" charset="-127"/>
              </a:rPr>
              <a:t>DA Rap Generator</a:t>
            </a:r>
            <a:r>
              <a:rPr lang="ko-KR" altLang="en-US" b="1" dirty="0">
                <a:latin typeface="빙그레 따옴체" panose="02030503000000000000" pitchFamily="18" charset="-127"/>
                <a:ea typeface="빙그레 따옴체" panose="02030503000000000000" pitchFamily="18" charset="-127"/>
              </a:rPr>
              <a:t>로 생성된 가사에 대한</a:t>
            </a:r>
            <a:r>
              <a:rPr lang="en-US" altLang="ko-KR" b="1" dirty="0">
                <a:latin typeface="빙그레 따옴체" panose="02030503000000000000" pitchFamily="18" charset="-127"/>
                <a:ea typeface="빙그레 따옴체" panose="02030503000000000000" pitchFamily="18" charset="-127"/>
              </a:rPr>
              <a:t> </a:t>
            </a:r>
            <a:r>
              <a:rPr lang="ko-KR" altLang="en-US" b="1" dirty="0">
                <a:latin typeface="빙그레 따옴체" panose="02030503000000000000" pitchFamily="18" charset="-127"/>
                <a:ea typeface="빙그레 따옴체" panose="02030503000000000000" pitchFamily="18" charset="-127"/>
              </a:rPr>
              <a:t>평가</a:t>
            </a:r>
            <a:endParaRPr lang="en-US" altLang="ko-KR" b="1" dirty="0">
              <a:latin typeface="빙그레 따옴체" panose="02030503000000000000" pitchFamily="18" charset="-127"/>
              <a:ea typeface="빙그레 따옴체" panose="02030503000000000000" pitchFamily="18" charset="-127"/>
            </a:endParaRPr>
          </a:p>
        </p:txBody>
      </p:sp>
      <p:cxnSp>
        <p:nvCxnSpPr>
          <p:cNvPr id="5" name="직선 연결선 4"/>
          <p:cNvCxnSpPr/>
          <p:nvPr/>
        </p:nvCxnSpPr>
        <p:spPr>
          <a:xfrm>
            <a:off x="1059450" y="195486"/>
            <a:ext cx="786327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5351" y="2109"/>
            <a:ext cx="838691" cy="769441"/>
          </a:xfrm>
          <a:prstGeom prst="rect">
            <a:avLst/>
          </a:prstGeom>
          <a:noFill/>
        </p:spPr>
        <p:txBody>
          <a:bodyPr wrap="none" rtlCol="0">
            <a:spAutoFit/>
          </a:bodyPr>
          <a:lstStyle/>
          <a:p>
            <a:r>
              <a:rPr lang="en-US" altLang="ko-KR" sz="4400" b="1" dirty="0">
                <a:blipFill dpi="0" rotWithShape="1">
                  <a:blip r:embed="rId5"/>
                  <a:srcRect/>
                  <a:stretch>
                    <a:fillRect/>
                  </a:stretch>
                </a:blipFill>
                <a:latin typeface="a고딕18" panose="02020600000000000000" pitchFamily="18" charset="-127"/>
                <a:ea typeface="a고딕18" panose="02020600000000000000" pitchFamily="18" charset="-127"/>
              </a:rPr>
              <a:t>04</a:t>
            </a:r>
            <a:endParaRPr lang="ko-KR" altLang="en-US" sz="4400" b="1" dirty="0">
              <a:blipFill dpi="0" rotWithShape="1">
                <a:blip r:embed="rId5"/>
                <a:srcRect/>
                <a:stretch>
                  <a:fillRect/>
                </a:stretch>
              </a:blipFill>
              <a:latin typeface="a고딕18" panose="02020600000000000000" pitchFamily="18" charset="-127"/>
              <a:ea typeface="a고딕18" panose="02020600000000000000" pitchFamily="18" charset="-127"/>
            </a:endParaRPr>
          </a:p>
        </p:txBody>
      </p:sp>
      <p:cxnSp>
        <p:nvCxnSpPr>
          <p:cNvPr id="23" name="직선 연결선 22"/>
          <p:cNvCxnSpPr/>
          <p:nvPr/>
        </p:nvCxnSpPr>
        <p:spPr>
          <a:xfrm>
            <a:off x="273123" y="4948014"/>
            <a:ext cx="86496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2C6BBF2A-6A67-4173-86CE-1BB8AEF91DE3}"/>
              </a:ext>
            </a:extLst>
          </p:cNvPr>
          <p:cNvSpPr/>
          <p:nvPr/>
        </p:nvSpPr>
        <p:spPr>
          <a:xfrm>
            <a:off x="307023" y="964342"/>
            <a:ext cx="8615701" cy="391166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6" name="TextBox 5">
            <a:extLst>
              <a:ext uri="{FF2B5EF4-FFF2-40B4-BE49-F238E27FC236}">
                <a16:creationId xmlns:a16="http://schemas.microsoft.com/office/drawing/2014/main" id="{F37E803F-9D3D-4F6E-91A0-6E68B4840025}"/>
              </a:ext>
            </a:extLst>
          </p:cNvPr>
          <p:cNvSpPr txBox="1"/>
          <p:nvPr/>
        </p:nvSpPr>
        <p:spPr>
          <a:xfrm>
            <a:off x="4523255" y="2905522"/>
            <a:ext cx="2173293" cy="1546577"/>
          </a:xfrm>
          <a:prstGeom prst="rect">
            <a:avLst/>
          </a:prstGeom>
          <a:noFill/>
        </p:spPr>
        <p:txBody>
          <a:bodyPr wrap="square" rtlCol="0">
            <a:spAutoFit/>
          </a:bodyPr>
          <a:lstStyle/>
          <a:p>
            <a:r>
              <a:rPr lang="en-US" altLang="ko-KR" sz="1050" b="1" dirty="0">
                <a:latin typeface="빙그레 따옴체" panose="02030503000000000000" pitchFamily="18" charset="-127"/>
                <a:ea typeface="빙그레 따옴체" panose="02030503000000000000" pitchFamily="18" charset="-127"/>
              </a:rPr>
              <a:t>A </a:t>
            </a:r>
            <a:r>
              <a:rPr lang="ko-KR" altLang="en-US" sz="1050" b="1" dirty="0">
                <a:latin typeface="빙그레 따옴체" panose="02030503000000000000" pitchFamily="18" charset="-127"/>
                <a:ea typeface="빙그레 따옴체" panose="02030503000000000000" pitchFamily="18" charset="-127"/>
              </a:rPr>
              <a:t>가사에 대한 느낌</a:t>
            </a:r>
            <a:endParaRPr lang="en-US" altLang="ko-KR" sz="1050" b="1" dirty="0">
              <a:latin typeface="빙그레 따옴체" panose="02030503000000000000" pitchFamily="18" charset="-127"/>
              <a:ea typeface="빙그레 따옴체" panose="02030503000000000000" pitchFamily="18" charset="-127"/>
            </a:endParaRPr>
          </a:p>
          <a:p>
            <a:endParaRPr lang="en-US" altLang="ko-KR" sz="1050" dirty="0">
              <a:latin typeface="빙그레 따옴체" panose="02030503000000000000" pitchFamily="18" charset="-127"/>
              <a:ea typeface="빙그레 따옴체" panose="02030503000000000000" pitchFamily="18" charset="-127"/>
            </a:endParaRPr>
          </a:p>
          <a:p>
            <a:pPr marL="171450" indent="-171450">
              <a:buFont typeface="Arial" panose="020B0604020202020204" pitchFamily="34" charset="0"/>
              <a:buChar char="•"/>
            </a:pPr>
            <a:r>
              <a:rPr lang="en-US" altLang="ko-KR" sz="1050" dirty="0">
                <a:latin typeface="빙그레 따옴체" panose="02030503000000000000" pitchFamily="18" charset="-127"/>
                <a:ea typeface="빙그레 따옴체" panose="02030503000000000000" pitchFamily="18" charset="-127"/>
              </a:rPr>
              <a:t>4~5</a:t>
            </a:r>
            <a:r>
              <a:rPr lang="ko-KR" altLang="en-US" sz="1050" dirty="0">
                <a:latin typeface="빙그레 따옴체" panose="02030503000000000000" pitchFamily="18" charset="-127"/>
                <a:ea typeface="빙그레 따옴체" panose="02030503000000000000" pitchFamily="18" charset="-127"/>
              </a:rPr>
              <a:t>번 째 줄 </a:t>
            </a:r>
            <a:r>
              <a:rPr lang="en-US" altLang="ko-KR" sz="1050" dirty="0">
                <a:latin typeface="빙그레 따옴체" panose="02030503000000000000" pitchFamily="18" charset="-127"/>
                <a:ea typeface="빙그레 따옴체" panose="02030503000000000000" pitchFamily="18" charset="-127"/>
              </a:rPr>
              <a:t>8~9</a:t>
            </a:r>
            <a:r>
              <a:rPr lang="ko-KR" altLang="en-US" sz="1050" dirty="0">
                <a:latin typeface="빙그레 따옴체" panose="02030503000000000000" pitchFamily="18" charset="-127"/>
                <a:ea typeface="빙그레 따옴체" panose="02030503000000000000" pitchFamily="18" charset="-127"/>
              </a:rPr>
              <a:t>번째줄이 인상적입니다</a:t>
            </a:r>
            <a:endParaRPr lang="en-US" altLang="ko-KR" sz="1050" dirty="0">
              <a:latin typeface="빙그레 따옴체" panose="02030503000000000000" pitchFamily="18" charset="-127"/>
              <a:ea typeface="빙그레 따옴체" panose="02030503000000000000" pitchFamily="18" charset="-127"/>
            </a:endParaRPr>
          </a:p>
          <a:p>
            <a:pPr marL="171450" indent="-171450">
              <a:buFont typeface="Arial" panose="020B0604020202020204" pitchFamily="34" charset="0"/>
              <a:buChar char="•"/>
            </a:pPr>
            <a:r>
              <a:rPr lang="ko-KR" altLang="en-US" sz="1050" dirty="0">
                <a:latin typeface="빙그레 따옴체" panose="02030503000000000000" pitchFamily="18" charset="-127"/>
                <a:ea typeface="빙그레 따옴체" panose="02030503000000000000" pitchFamily="18" charset="-127"/>
              </a:rPr>
              <a:t>초침 이 너무 기계적이다</a:t>
            </a:r>
            <a:endParaRPr lang="en-US" altLang="ko-KR" sz="1050" dirty="0">
              <a:latin typeface="빙그레 따옴체" panose="02030503000000000000" pitchFamily="18" charset="-127"/>
              <a:ea typeface="빙그레 따옴체" panose="02030503000000000000" pitchFamily="18" charset="-127"/>
            </a:endParaRPr>
          </a:p>
          <a:p>
            <a:pPr marL="171450" indent="-171450">
              <a:buFont typeface="Arial" panose="020B0604020202020204" pitchFamily="34" charset="0"/>
              <a:buChar char="•"/>
            </a:pPr>
            <a:r>
              <a:rPr lang="ko-KR" altLang="en-US" sz="1050" dirty="0">
                <a:latin typeface="빙그레 따옴체" panose="02030503000000000000" pitchFamily="18" charset="-127"/>
                <a:ea typeface="빙그레 따옴체" panose="02030503000000000000" pitchFamily="18" charset="-127"/>
              </a:rPr>
              <a:t>좀더 </a:t>
            </a:r>
            <a:r>
              <a:rPr lang="ko-KR" altLang="en-US" sz="1050" dirty="0" err="1">
                <a:latin typeface="빙그레 따옴체" panose="02030503000000000000" pitchFamily="18" charset="-127"/>
                <a:ea typeface="빙그레 따옴체" panose="02030503000000000000" pitchFamily="18" charset="-127"/>
              </a:rPr>
              <a:t>랩같음</a:t>
            </a:r>
            <a:endParaRPr lang="en-US" altLang="ko-KR" sz="1050" dirty="0">
              <a:latin typeface="빙그레 따옴체" panose="02030503000000000000" pitchFamily="18" charset="-127"/>
              <a:ea typeface="빙그레 따옴체" panose="02030503000000000000" pitchFamily="18" charset="-127"/>
            </a:endParaRPr>
          </a:p>
          <a:p>
            <a:pPr marL="171450" indent="-171450">
              <a:buFont typeface="Arial" panose="020B0604020202020204" pitchFamily="34" charset="0"/>
              <a:buChar char="•"/>
            </a:pPr>
            <a:r>
              <a:rPr lang="ko-KR" altLang="en-US" sz="1050" dirty="0">
                <a:latin typeface="빙그레 따옴체" panose="02030503000000000000" pitchFamily="18" charset="-127"/>
                <a:ea typeface="빙그레 따옴체" panose="02030503000000000000" pitchFamily="18" charset="-127"/>
              </a:rPr>
              <a:t>당장 노래로 내셨으면 좋겠습니다</a:t>
            </a:r>
            <a:endParaRPr lang="en-US" altLang="ko-KR" sz="1050" dirty="0">
              <a:latin typeface="빙그레 따옴체" panose="02030503000000000000" pitchFamily="18" charset="-127"/>
              <a:ea typeface="빙그레 따옴체" panose="02030503000000000000" pitchFamily="18" charset="-127"/>
            </a:endParaRPr>
          </a:p>
          <a:p>
            <a:pPr marL="171450" indent="-171450">
              <a:buFont typeface="Arial" panose="020B0604020202020204" pitchFamily="34" charset="0"/>
              <a:buChar char="•"/>
            </a:pPr>
            <a:r>
              <a:rPr lang="ko-KR" altLang="en-US" sz="1050" dirty="0" err="1">
                <a:latin typeface="빙그레 따옴체" panose="02030503000000000000" pitchFamily="18" charset="-127"/>
                <a:ea typeface="빙그레 따옴체" panose="02030503000000000000" pitchFamily="18" charset="-127"/>
              </a:rPr>
              <a:t>좋네여</a:t>
            </a:r>
            <a:endParaRPr lang="en-US" altLang="ko-KR" sz="1050" dirty="0">
              <a:latin typeface="빙그레 따옴체" panose="02030503000000000000" pitchFamily="18" charset="-127"/>
              <a:ea typeface="빙그레 따옴체" panose="02030503000000000000" pitchFamily="18" charset="-127"/>
            </a:endParaRPr>
          </a:p>
        </p:txBody>
      </p:sp>
      <p:sp>
        <p:nvSpPr>
          <p:cNvPr id="24" name="TextBox 23">
            <a:extLst>
              <a:ext uri="{FF2B5EF4-FFF2-40B4-BE49-F238E27FC236}">
                <a16:creationId xmlns:a16="http://schemas.microsoft.com/office/drawing/2014/main" id="{6650747F-99E8-44F5-82E4-FC6E9B46F23A}"/>
              </a:ext>
            </a:extLst>
          </p:cNvPr>
          <p:cNvSpPr txBox="1"/>
          <p:nvPr/>
        </p:nvSpPr>
        <p:spPr>
          <a:xfrm>
            <a:off x="4476424" y="1408122"/>
            <a:ext cx="3503359" cy="253916"/>
          </a:xfrm>
          <a:prstGeom prst="rect">
            <a:avLst/>
          </a:prstGeom>
          <a:solidFill>
            <a:schemeClr val="bg1"/>
          </a:solidFill>
        </p:spPr>
        <p:txBody>
          <a:bodyPr wrap="square" rtlCol="0">
            <a:spAutoFit/>
          </a:bodyPr>
          <a:lstStyle/>
          <a:p>
            <a:r>
              <a:rPr lang="ko-KR" altLang="en-US" sz="1050" b="1" dirty="0">
                <a:latin typeface="빙그레 따옴체" panose="02030503000000000000" pitchFamily="18" charset="-127"/>
                <a:ea typeface="빙그레 따옴체" panose="02030503000000000000" pitchFamily="18" charset="-127"/>
              </a:rPr>
              <a:t>두 가사 중 더 마음에 드는 가사를 선택해 주세요</a:t>
            </a:r>
          </a:p>
        </p:txBody>
      </p:sp>
      <p:sp>
        <p:nvSpPr>
          <p:cNvPr id="26" name="TextBox 25">
            <a:extLst>
              <a:ext uri="{FF2B5EF4-FFF2-40B4-BE49-F238E27FC236}">
                <a16:creationId xmlns:a16="http://schemas.microsoft.com/office/drawing/2014/main" id="{761EDF7D-1B58-4528-BC73-FC7F039513B3}"/>
              </a:ext>
            </a:extLst>
          </p:cNvPr>
          <p:cNvSpPr txBox="1"/>
          <p:nvPr/>
        </p:nvSpPr>
        <p:spPr>
          <a:xfrm>
            <a:off x="1200633" y="4627143"/>
            <a:ext cx="575052" cy="253916"/>
          </a:xfrm>
          <a:prstGeom prst="rect">
            <a:avLst/>
          </a:prstGeom>
          <a:noFill/>
        </p:spPr>
        <p:txBody>
          <a:bodyPr wrap="square" rtlCol="0">
            <a:spAutoFit/>
          </a:bodyPr>
          <a:lstStyle/>
          <a:p>
            <a:r>
              <a:rPr lang="ko-KR" altLang="en-US" sz="1050" dirty="0">
                <a:latin typeface="빙그레 따옴체" panose="02030503000000000000" pitchFamily="18" charset="-127"/>
                <a:ea typeface="빙그레 따옴체" panose="02030503000000000000" pitchFamily="18" charset="-127"/>
              </a:rPr>
              <a:t>사람</a:t>
            </a:r>
          </a:p>
        </p:txBody>
      </p:sp>
      <p:sp>
        <p:nvSpPr>
          <p:cNvPr id="28" name="TextBox 27">
            <a:extLst>
              <a:ext uri="{FF2B5EF4-FFF2-40B4-BE49-F238E27FC236}">
                <a16:creationId xmlns:a16="http://schemas.microsoft.com/office/drawing/2014/main" id="{1741A990-3525-49F2-8A1E-F45BDF4CC362}"/>
              </a:ext>
            </a:extLst>
          </p:cNvPr>
          <p:cNvSpPr txBox="1"/>
          <p:nvPr/>
        </p:nvSpPr>
        <p:spPr>
          <a:xfrm>
            <a:off x="2943654" y="4627143"/>
            <a:ext cx="620233" cy="253916"/>
          </a:xfrm>
          <a:prstGeom prst="rect">
            <a:avLst/>
          </a:prstGeom>
          <a:noFill/>
        </p:spPr>
        <p:txBody>
          <a:bodyPr wrap="square" rtlCol="0">
            <a:spAutoFit/>
          </a:bodyPr>
          <a:lstStyle/>
          <a:p>
            <a:r>
              <a:rPr lang="en-US" altLang="ko-KR" sz="1050" dirty="0">
                <a:latin typeface="빙그레 따옴체" panose="02030503000000000000" pitchFamily="18" charset="-127"/>
                <a:ea typeface="빙그레 따옴체" panose="02030503000000000000" pitchFamily="18" charset="-127"/>
              </a:rPr>
              <a:t>Model</a:t>
            </a:r>
            <a:endParaRPr lang="ko-KR" altLang="en-US" sz="1050" dirty="0">
              <a:latin typeface="빙그레 따옴체" panose="02030503000000000000" pitchFamily="18" charset="-127"/>
              <a:ea typeface="빙그레 따옴체" panose="02030503000000000000" pitchFamily="18" charset="-127"/>
            </a:endParaRPr>
          </a:p>
        </p:txBody>
      </p:sp>
      <p:sp>
        <p:nvSpPr>
          <p:cNvPr id="29" name="TextBox 28">
            <a:extLst>
              <a:ext uri="{FF2B5EF4-FFF2-40B4-BE49-F238E27FC236}">
                <a16:creationId xmlns:a16="http://schemas.microsoft.com/office/drawing/2014/main" id="{5AC65EBA-675C-4DE1-B4DB-2E7571E88818}"/>
              </a:ext>
            </a:extLst>
          </p:cNvPr>
          <p:cNvSpPr txBox="1"/>
          <p:nvPr/>
        </p:nvSpPr>
        <p:spPr>
          <a:xfrm>
            <a:off x="225046" y="4627143"/>
            <a:ext cx="828446" cy="253916"/>
          </a:xfrm>
          <a:prstGeom prst="rect">
            <a:avLst/>
          </a:prstGeom>
          <a:noFill/>
        </p:spPr>
        <p:txBody>
          <a:bodyPr wrap="square" rtlCol="0">
            <a:spAutoFit/>
          </a:bodyPr>
          <a:lstStyle/>
          <a:p>
            <a:r>
              <a:rPr lang="ko-KR" altLang="en-US" sz="1050" dirty="0">
                <a:latin typeface="빙그레 따옴체" panose="02030503000000000000" pitchFamily="18" charset="-127"/>
                <a:ea typeface="빙그레 따옴체" panose="02030503000000000000" pitchFamily="18" charset="-127"/>
              </a:rPr>
              <a:t>작사주체</a:t>
            </a:r>
          </a:p>
        </p:txBody>
      </p:sp>
      <p:sp>
        <p:nvSpPr>
          <p:cNvPr id="30" name="TextBox 29">
            <a:extLst>
              <a:ext uri="{FF2B5EF4-FFF2-40B4-BE49-F238E27FC236}">
                <a16:creationId xmlns:a16="http://schemas.microsoft.com/office/drawing/2014/main" id="{64895E90-223A-4D3D-883A-3512FDF9357D}"/>
              </a:ext>
            </a:extLst>
          </p:cNvPr>
          <p:cNvSpPr txBox="1"/>
          <p:nvPr/>
        </p:nvSpPr>
        <p:spPr>
          <a:xfrm>
            <a:off x="6679379" y="2916878"/>
            <a:ext cx="2098483" cy="1384995"/>
          </a:xfrm>
          <a:prstGeom prst="rect">
            <a:avLst/>
          </a:prstGeom>
          <a:noFill/>
        </p:spPr>
        <p:txBody>
          <a:bodyPr wrap="square" rtlCol="0">
            <a:spAutoFit/>
          </a:bodyPr>
          <a:lstStyle/>
          <a:p>
            <a:r>
              <a:rPr lang="en-US" altLang="ko-KR" sz="1050" b="1" dirty="0">
                <a:latin typeface="빙그레 따옴체" panose="02030503000000000000" pitchFamily="18" charset="-127"/>
                <a:ea typeface="빙그레 따옴체" panose="02030503000000000000" pitchFamily="18" charset="-127"/>
              </a:rPr>
              <a:t>B </a:t>
            </a:r>
            <a:r>
              <a:rPr lang="ko-KR" altLang="en-US" sz="1050" b="1" dirty="0">
                <a:latin typeface="빙그레 따옴체" panose="02030503000000000000" pitchFamily="18" charset="-127"/>
                <a:ea typeface="빙그레 따옴체" panose="02030503000000000000" pitchFamily="18" charset="-127"/>
              </a:rPr>
              <a:t>가사에 대한 느낌</a:t>
            </a:r>
            <a:endParaRPr lang="en-US" altLang="ko-KR" sz="1050" b="1" dirty="0">
              <a:latin typeface="빙그레 따옴체" panose="02030503000000000000" pitchFamily="18" charset="-127"/>
              <a:ea typeface="빙그레 따옴체" panose="02030503000000000000" pitchFamily="18" charset="-127"/>
            </a:endParaRPr>
          </a:p>
          <a:p>
            <a:endParaRPr lang="en-US" altLang="ko-KR" sz="1050" dirty="0">
              <a:latin typeface="빙그레 따옴체" panose="02030503000000000000" pitchFamily="18" charset="-127"/>
              <a:ea typeface="빙그레 따옴체" panose="02030503000000000000" pitchFamily="18" charset="-127"/>
            </a:endParaRPr>
          </a:p>
          <a:p>
            <a:pPr marL="285750" indent="-285750">
              <a:buFont typeface="Arial" panose="020B0604020202020204" pitchFamily="34" charset="0"/>
              <a:buChar char="•"/>
            </a:pPr>
            <a:r>
              <a:rPr lang="ko-KR" altLang="en-US" sz="1050" dirty="0">
                <a:latin typeface="빙그레 따옴체" panose="02030503000000000000" pitchFamily="18" charset="-127"/>
                <a:ea typeface="빙그레 따옴체" panose="02030503000000000000" pitchFamily="18" charset="-127"/>
              </a:rPr>
              <a:t>좋다는 건지 밉다는 건지</a:t>
            </a:r>
            <a:r>
              <a:rPr lang="en-US" altLang="ko-KR" sz="1050" dirty="0">
                <a:latin typeface="빙그레 따옴체" panose="02030503000000000000" pitchFamily="18" charset="-127"/>
                <a:ea typeface="빙그레 따옴체" panose="02030503000000000000" pitchFamily="18" charset="-127"/>
              </a:rPr>
              <a:t>..</a:t>
            </a:r>
          </a:p>
          <a:p>
            <a:pPr marL="285750" indent="-285750">
              <a:buFont typeface="Arial" panose="020B0604020202020204" pitchFamily="34" charset="0"/>
              <a:buChar char="•"/>
            </a:pPr>
            <a:r>
              <a:rPr lang="ko-KR" altLang="en-US" sz="1050" dirty="0">
                <a:latin typeface="빙그레 따옴체" panose="02030503000000000000" pitchFamily="18" charset="-127"/>
                <a:ea typeface="빙그레 따옴체" panose="02030503000000000000" pitchFamily="18" charset="-127"/>
              </a:rPr>
              <a:t>문장이 어색하지만 단어는 아름답습니다</a:t>
            </a:r>
            <a:endParaRPr lang="en-US" altLang="ko-KR" sz="1050" dirty="0">
              <a:latin typeface="빙그레 따옴체" panose="02030503000000000000" pitchFamily="18" charset="-127"/>
              <a:ea typeface="빙그레 따옴체" panose="02030503000000000000" pitchFamily="18" charset="-127"/>
            </a:endParaRPr>
          </a:p>
          <a:p>
            <a:pPr marL="285750" indent="-285750">
              <a:buFont typeface="Arial" panose="020B0604020202020204" pitchFamily="34" charset="0"/>
              <a:buChar char="•"/>
            </a:pPr>
            <a:r>
              <a:rPr lang="en-US" altLang="ko-KR" sz="1050" dirty="0">
                <a:latin typeface="빙그레 따옴체" panose="02030503000000000000" pitchFamily="18" charset="-127"/>
                <a:ea typeface="빙그레 따옴체" panose="02030503000000000000" pitchFamily="18" charset="-127"/>
              </a:rPr>
              <a:t>B</a:t>
            </a:r>
            <a:r>
              <a:rPr lang="ko-KR" altLang="en-US" sz="1050" dirty="0">
                <a:latin typeface="빙그레 따옴체" panose="02030503000000000000" pitchFamily="18" charset="-127"/>
                <a:ea typeface="빙그레 따옴체" panose="02030503000000000000" pitchFamily="18" charset="-127"/>
              </a:rPr>
              <a:t>도 나쁘지않다</a:t>
            </a:r>
            <a:endParaRPr lang="en-US" altLang="ko-KR" sz="1050" dirty="0">
              <a:latin typeface="빙그레 따옴체" panose="02030503000000000000" pitchFamily="18" charset="-127"/>
              <a:ea typeface="빙그레 따옴체" panose="02030503000000000000" pitchFamily="18" charset="-127"/>
            </a:endParaRPr>
          </a:p>
          <a:p>
            <a:pPr marL="285750" indent="-285750">
              <a:buFont typeface="Arial" panose="020B0604020202020204" pitchFamily="34" charset="0"/>
              <a:buChar char="•"/>
            </a:pPr>
            <a:r>
              <a:rPr lang="ko-KR" altLang="en-US" sz="1050" dirty="0">
                <a:latin typeface="빙그레 따옴체" panose="02030503000000000000" pitchFamily="18" charset="-127"/>
                <a:ea typeface="빙그레 따옴체" panose="02030503000000000000" pitchFamily="18" charset="-127"/>
              </a:rPr>
              <a:t>가사 내용의 의미가 단순한 편 같아요</a:t>
            </a:r>
            <a:endParaRPr lang="en-US" altLang="ko-KR" sz="1050" dirty="0">
              <a:latin typeface="빙그레 따옴체" panose="02030503000000000000" pitchFamily="18" charset="-127"/>
              <a:ea typeface="빙그레 따옴체" panose="02030503000000000000" pitchFamily="18" charset="-127"/>
            </a:endParaRPr>
          </a:p>
        </p:txBody>
      </p:sp>
      <p:sp>
        <p:nvSpPr>
          <p:cNvPr id="16" name="TextBox 15">
            <a:extLst>
              <a:ext uri="{FF2B5EF4-FFF2-40B4-BE49-F238E27FC236}">
                <a16:creationId xmlns:a16="http://schemas.microsoft.com/office/drawing/2014/main" id="{6EB54E6A-0493-423B-A330-9306C23AF4D5}"/>
              </a:ext>
            </a:extLst>
          </p:cNvPr>
          <p:cNvSpPr txBox="1"/>
          <p:nvPr/>
        </p:nvSpPr>
        <p:spPr>
          <a:xfrm>
            <a:off x="340115" y="852036"/>
            <a:ext cx="2146742" cy="470450"/>
          </a:xfrm>
          <a:prstGeom prst="rect">
            <a:avLst/>
          </a:prstGeom>
          <a:noFill/>
        </p:spPr>
        <p:txBody>
          <a:bodyPr wrap="none" rtlCol="0">
            <a:spAutoFit/>
          </a:bodyPr>
          <a:lstStyle/>
          <a:p>
            <a:pPr algn="just">
              <a:lnSpc>
                <a:spcPct val="150000"/>
              </a:lnSpc>
            </a:pPr>
            <a:r>
              <a:rPr lang="ko-KR" altLang="en-US" b="1" dirty="0">
                <a:solidFill>
                  <a:schemeClr val="tx1">
                    <a:lumMod val="65000"/>
                    <a:lumOff val="35000"/>
                  </a:schemeClr>
                </a:solidFill>
                <a:latin typeface="빙그레 따옴체" panose="02030503000000000000" pitchFamily="18" charset="-127"/>
                <a:ea typeface="빙그레 따옴체" panose="02030503000000000000" pitchFamily="18" charset="-127"/>
              </a:rPr>
              <a:t>블라인드 테스트 </a:t>
            </a:r>
            <a:r>
              <a:rPr lang="en-US" altLang="ko-KR" b="1" dirty="0">
                <a:solidFill>
                  <a:schemeClr val="tx1">
                    <a:lumMod val="65000"/>
                    <a:lumOff val="35000"/>
                  </a:schemeClr>
                </a:solidFill>
                <a:latin typeface="빙그레 따옴체" panose="02030503000000000000" pitchFamily="18" charset="-127"/>
                <a:ea typeface="빙그레 따옴체" panose="02030503000000000000" pitchFamily="18" charset="-127"/>
              </a:rPr>
              <a:t>#2</a:t>
            </a:r>
          </a:p>
        </p:txBody>
      </p:sp>
      <p:cxnSp>
        <p:nvCxnSpPr>
          <p:cNvPr id="17" name="직선 연결선 16">
            <a:extLst>
              <a:ext uri="{FF2B5EF4-FFF2-40B4-BE49-F238E27FC236}">
                <a16:creationId xmlns:a16="http://schemas.microsoft.com/office/drawing/2014/main" id="{DB857FFD-5B49-49AE-A3E8-D5C81538C353}"/>
              </a:ext>
            </a:extLst>
          </p:cNvPr>
          <p:cNvCxnSpPr>
            <a:cxnSpLocks/>
          </p:cNvCxnSpPr>
          <p:nvPr/>
        </p:nvCxnSpPr>
        <p:spPr>
          <a:xfrm rot="5400000">
            <a:off x="2539793" y="2930028"/>
            <a:ext cx="3600000" cy="0"/>
          </a:xfrm>
          <a:prstGeom prst="line">
            <a:avLst/>
          </a:prstGeom>
          <a:ln w="15875">
            <a:gradFill flip="none" rotWithShape="1">
              <a:gsLst>
                <a:gs pos="0">
                  <a:srgbClr val="DD9AE4"/>
                </a:gs>
                <a:gs pos="31000">
                  <a:schemeClr val="accent1">
                    <a:tint val="44500"/>
                    <a:satMod val="160000"/>
                  </a:schemeClr>
                </a:gs>
                <a:gs pos="98333">
                  <a:srgbClr val="FFB7E7"/>
                </a:gs>
                <a:gs pos="63000">
                  <a:srgbClr val="F1EC8F"/>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553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94B4DB97-2255-4529-BDD9-BACF07FC84D9}"/>
              </a:ext>
            </a:extLst>
          </p:cNvPr>
          <p:cNvPicPr>
            <a:picLocks noChangeAspect="1"/>
          </p:cNvPicPr>
          <p:nvPr/>
        </p:nvPicPr>
        <p:blipFill>
          <a:blip r:embed="rId3"/>
          <a:stretch>
            <a:fillRect/>
          </a:stretch>
        </p:blipFill>
        <p:spPr>
          <a:xfrm>
            <a:off x="4567456" y="1412442"/>
            <a:ext cx="2599958" cy="1418158"/>
          </a:xfrm>
          <a:prstGeom prst="rect">
            <a:avLst/>
          </a:prstGeom>
        </p:spPr>
      </p:pic>
      <p:sp>
        <p:nvSpPr>
          <p:cNvPr id="15" name="TextBox 14"/>
          <p:cNvSpPr txBox="1"/>
          <p:nvPr/>
        </p:nvSpPr>
        <p:spPr>
          <a:xfrm>
            <a:off x="1057863" y="195485"/>
            <a:ext cx="5062668" cy="454292"/>
          </a:xfrm>
          <a:prstGeom prst="rect">
            <a:avLst/>
          </a:prstGeom>
          <a:noFill/>
        </p:spPr>
        <p:txBody>
          <a:bodyPr wrap="none" rtlCol="0">
            <a:spAutoFit/>
          </a:bodyPr>
          <a:lstStyle/>
          <a:p>
            <a:pPr>
              <a:lnSpc>
                <a:spcPct val="150000"/>
              </a:lnSpc>
            </a:pPr>
            <a:r>
              <a:rPr lang="en-US" altLang="ko-KR" b="1" dirty="0">
                <a:latin typeface="빙그레 따옴체" panose="02030503000000000000" pitchFamily="18" charset="-127"/>
                <a:ea typeface="빙그레 따옴체" panose="02030503000000000000" pitchFamily="18" charset="-127"/>
              </a:rPr>
              <a:t>DA Rap Generator</a:t>
            </a:r>
            <a:r>
              <a:rPr lang="ko-KR" altLang="en-US" b="1" dirty="0">
                <a:latin typeface="빙그레 따옴체" panose="02030503000000000000" pitchFamily="18" charset="-127"/>
                <a:ea typeface="빙그레 따옴체" panose="02030503000000000000" pitchFamily="18" charset="-127"/>
              </a:rPr>
              <a:t>로 생성된 가사에 대한</a:t>
            </a:r>
            <a:r>
              <a:rPr lang="en-US" altLang="ko-KR" b="1" dirty="0">
                <a:latin typeface="빙그레 따옴체" panose="02030503000000000000" pitchFamily="18" charset="-127"/>
                <a:ea typeface="빙그레 따옴체" panose="02030503000000000000" pitchFamily="18" charset="-127"/>
              </a:rPr>
              <a:t> </a:t>
            </a:r>
            <a:r>
              <a:rPr lang="ko-KR" altLang="en-US" b="1" dirty="0">
                <a:latin typeface="빙그레 따옴체" panose="02030503000000000000" pitchFamily="18" charset="-127"/>
                <a:ea typeface="빙그레 따옴체" panose="02030503000000000000" pitchFamily="18" charset="-127"/>
              </a:rPr>
              <a:t>평가</a:t>
            </a:r>
            <a:endParaRPr lang="en-US" altLang="ko-KR" b="1" dirty="0">
              <a:latin typeface="빙그레 따옴체" panose="02030503000000000000" pitchFamily="18" charset="-127"/>
              <a:ea typeface="빙그레 따옴체" panose="02030503000000000000" pitchFamily="18" charset="-127"/>
            </a:endParaRPr>
          </a:p>
        </p:txBody>
      </p:sp>
      <p:cxnSp>
        <p:nvCxnSpPr>
          <p:cNvPr id="5" name="직선 연결선 4"/>
          <p:cNvCxnSpPr/>
          <p:nvPr/>
        </p:nvCxnSpPr>
        <p:spPr>
          <a:xfrm>
            <a:off x="1059450" y="195486"/>
            <a:ext cx="786327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5351" y="2109"/>
            <a:ext cx="838691" cy="769441"/>
          </a:xfrm>
          <a:prstGeom prst="rect">
            <a:avLst/>
          </a:prstGeom>
          <a:noFill/>
        </p:spPr>
        <p:txBody>
          <a:bodyPr wrap="none" rtlCol="0">
            <a:spAutoFit/>
          </a:bodyPr>
          <a:lstStyle/>
          <a:p>
            <a:r>
              <a:rPr lang="en-US" altLang="ko-KR" sz="4400" b="1" dirty="0">
                <a:blipFill dpi="0" rotWithShape="1">
                  <a:blip r:embed="rId4"/>
                  <a:srcRect/>
                  <a:stretch>
                    <a:fillRect/>
                  </a:stretch>
                </a:blipFill>
                <a:latin typeface="a고딕18" panose="02020600000000000000" pitchFamily="18" charset="-127"/>
                <a:ea typeface="a고딕18" panose="02020600000000000000" pitchFamily="18" charset="-127"/>
              </a:rPr>
              <a:t>04</a:t>
            </a:r>
            <a:endParaRPr lang="ko-KR" altLang="en-US" sz="4400" b="1" dirty="0">
              <a:blipFill dpi="0" rotWithShape="1">
                <a:blip r:embed="rId4"/>
                <a:srcRect/>
                <a:stretch>
                  <a:fillRect/>
                </a:stretch>
              </a:blipFill>
              <a:latin typeface="a고딕18" panose="02020600000000000000" pitchFamily="18" charset="-127"/>
              <a:ea typeface="a고딕18" panose="02020600000000000000" pitchFamily="18" charset="-127"/>
            </a:endParaRPr>
          </a:p>
        </p:txBody>
      </p:sp>
      <p:cxnSp>
        <p:nvCxnSpPr>
          <p:cNvPr id="23" name="직선 연결선 22"/>
          <p:cNvCxnSpPr/>
          <p:nvPr/>
        </p:nvCxnSpPr>
        <p:spPr>
          <a:xfrm>
            <a:off x="273123" y="4948014"/>
            <a:ext cx="86496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2C6BBF2A-6A67-4173-86CE-1BB8AEF91DE3}"/>
              </a:ext>
            </a:extLst>
          </p:cNvPr>
          <p:cNvSpPr/>
          <p:nvPr/>
        </p:nvSpPr>
        <p:spPr>
          <a:xfrm>
            <a:off x="307023" y="964342"/>
            <a:ext cx="8615701" cy="391166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6" name="TextBox 5">
            <a:extLst>
              <a:ext uri="{FF2B5EF4-FFF2-40B4-BE49-F238E27FC236}">
                <a16:creationId xmlns:a16="http://schemas.microsoft.com/office/drawing/2014/main" id="{F37E803F-9D3D-4F6E-91A0-6E68B4840025}"/>
              </a:ext>
            </a:extLst>
          </p:cNvPr>
          <p:cNvSpPr txBox="1"/>
          <p:nvPr/>
        </p:nvSpPr>
        <p:spPr>
          <a:xfrm>
            <a:off x="4544275" y="2905522"/>
            <a:ext cx="2238384" cy="1708160"/>
          </a:xfrm>
          <a:prstGeom prst="rect">
            <a:avLst/>
          </a:prstGeom>
          <a:noFill/>
        </p:spPr>
        <p:txBody>
          <a:bodyPr wrap="square" rtlCol="0">
            <a:spAutoFit/>
          </a:bodyPr>
          <a:lstStyle/>
          <a:p>
            <a:r>
              <a:rPr lang="en-US" altLang="ko-KR" sz="1050" b="1" dirty="0">
                <a:latin typeface="빙그레 따옴체" panose="02030503000000000000" pitchFamily="18" charset="-127"/>
                <a:ea typeface="빙그레 따옴체" panose="02030503000000000000" pitchFamily="18" charset="-127"/>
              </a:rPr>
              <a:t>A </a:t>
            </a:r>
            <a:r>
              <a:rPr lang="ko-KR" altLang="en-US" sz="1050" b="1" dirty="0">
                <a:latin typeface="빙그레 따옴체" panose="02030503000000000000" pitchFamily="18" charset="-127"/>
                <a:ea typeface="빙그레 따옴체" panose="02030503000000000000" pitchFamily="18" charset="-127"/>
              </a:rPr>
              <a:t>가사에 대한 느낌</a:t>
            </a:r>
            <a:endParaRPr lang="en-US" altLang="ko-KR" sz="1050" b="1" dirty="0">
              <a:latin typeface="빙그레 따옴체" panose="02030503000000000000" pitchFamily="18" charset="-127"/>
              <a:ea typeface="빙그레 따옴체" panose="02030503000000000000" pitchFamily="18" charset="-127"/>
            </a:endParaRPr>
          </a:p>
          <a:p>
            <a:endParaRPr lang="en-US" altLang="ko-KR" sz="1050" dirty="0">
              <a:latin typeface="빙그레 따옴체" panose="02030503000000000000" pitchFamily="18" charset="-127"/>
              <a:ea typeface="빙그레 따옴체" panose="02030503000000000000" pitchFamily="18" charset="-127"/>
            </a:endParaRPr>
          </a:p>
          <a:p>
            <a:pPr marL="285750" indent="-285750">
              <a:buFont typeface="Arial" panose="020B0604020202020204" pitchFamily="34" charset="0"/>
              <a:buChar char="•"/>
            </a:pPr>
            <a:r>
              <a:rPr lang="ko-KR" altLang="en-US" sz="1050" dirty="0" err="1">
                <a:latin typeface="빙그레 따옴체" panose="02030503000000000000" pitchFamily="18" charset="-127"/>
                <a:ea typeface="빙그레 따옴체" panose="02030503000000000000" pitchFamily="18" charset="-127"/>
              </a:rPr>
              <a:t>잘썻다</a:t>
            </a:r>
            <a:endParaRPr lang="en-US" altLang="ko-KR" sz="1050" dirty="0">
              <a:latin typeface="빙그레 따옴체" panose="02030503000000000000" pitchFamily="18" charset="-127"/>
              <a:ea typeface="빙그레 따옴체" panose="02030503000000000000" pitchFamily="18" charset="-127"/>
            </a:endParaRPr>
          </a:p>
          <a:p>
            <a:pPr marL="285750" indent="-285750">
              <a:buFont typeface="Arial" panose="020B0604020202020204" pitchFamily="34" charset="0"/>
              <a:buChar char="•"/>
            </a:pPr>
            <a:r>
              <a:rPr lang="ko-KR" altLang="en-US" sz="1050" dirty="0">
                <a:latin typeface="빙그레 따옴체" panose="02030503000000000000" pitchFamily="18" charset="-127"/>
                <a:ea typeface="빙그레 따옴체" panose="02030503000000000000" pitchFamily="18" charset="-127"/>
              </a:rPr>
              <a:t>잘 이해가 가지 않습니다</a:t>
            </a:r>
            <a:endParaRPr lang="en-US" altLang="ko-KR" sz="1050" dirty="0">
              <a:latin typeface="빙그레 따옴체" panose="02030503000000000000" pitchFamily="18" charset="-127"/>
              <a:ea typeface="빙그레 따옴체" panose="02030503000000000000" pitchFamily="18" charset="-127"/>
            </a:endParaRPr>
          </a:p>
          <a:p>
            <a:pPr marL="285750" indent="-285750">
              <a:buFont typeface="Arial" panose="020B0604020202020204" pitchFamily="34" charset="0"/>
              <a:buChar char="•"/>
            </a:pPr>
            <a:r>
              <a:rPr lang="ko-KR" altLang="en-US" sz="1050" dirty="0">
                <a:latin typeface="빙그레 따옴체" panose="02030503000000000000" pitchFamily="18" charset="-127"/>
                <a:ea typeface="빙그레 따옴체" panose="02030503000000000000" pitchFamily="18" charset="-127"/>
              </a:rPr>
              <a:t>전체적으로 뒤죽박죽인 느낌이 다소 있지만 신선한 표현들이 중간중간 보여서 재밌음</a:t>
            </a:r>
            <a:endParaRPr lang="en-US" altLang="ko-KR" sz="1050" dirty="0">
              <a:latin typeface="빙그레 따옴체" panose="02030503000000000000" pitchFamily="18" charset="-127"/>
              <a:ea typeface="빙그레 따옴체" panose="02030503000000000000" pitchFamily="18" charset="-127"/>
            </a:endParaRPr>
          </a:p>
          <a:p>
            <a:pPr marL="285750" indent="-285750">
              <a:buFont typeface="Arial" panose="020B0604020202020204" pitchFamily="34" charset="0"/>
              <a:buChar char="•"/>
            </a:pPr>
            <a:r>
              <a:rPr lang="ko-KR" altLang="en-US" sz="1050" dirty="0">
                <a:latin typeface="빙그레 따옴체" panose="02030503000000000000" pitchFamily="18" charset="-127"/>
                <a:ea typeface="빙그레 따옴체" panose="02030503000000000000" pitchFamily="18" charset="-127"/>
              </a:rPr>
              <a:t>문장의 의미가 잘 연결되지 않는 느낌이에요</a:t>
            </a:r>
            <a:endParaRPr lang="en-US" altLang="ko-KR" sz="1050" dirty="0">
              <a:latin typeface="빙그레 따옴체" panose="02030503000000000000" pitchFamily="18" charset="-127"/>
              <a:ea typeface="빙그레 따옴체" panose="02030503000000000000" pitchFamily="18" charset="-127"/>
            </a:endParaRPr>
          </a:p>
          <a:p>
            <a:pPr marL="285750" indent="-285750">
              <a:buFont typeface="Arial" panose="020B0604020202020204" pitchFamily="34" charset="0"/>
              <a:buChar char="•"/>
            </a:pPr>
            <a:r>
              <a:rPr lang="ko-KR" altLang="en-US" sz="1050" dirty="0">
                <a:latin typeface="빙그레 따옴체" panose="02030503000000000000" pitchFamily="18" charset="-127"/>
                <a:ea typeface="빙그레 따옴체" panose="02030503000000000000" pitchFamily="18" charset="-127"/>
              </a:rPr>
              <a:t>라임이 잘 맞는다</a:t>
            </a:r>
            <a:endParaRPr lang="en-US" altLang="ko-KR" sz="1050" dirty="0">
              <a:latin typeface="빙그레 따옴체" panose="02030503000000000000" pitchFamily="18" charset="-127"/>
              <a:ea typeface="빙그레 따옴체" panose="02030503000000000000" pitchFamily="18" charset="-127"/>
            </a:endParaRPr>
          </a:p>
        </p:txBody>
      </p:sp>
      <p:sp>
        <p:nvSpPr>
          <p:cNvPr id="24" name="TextBox 23">
            <a:extLst>
              <a:ext uri="{FF2B5EF4-FFF2-40B4-BE49-F238E27FC236}">
                <a16:creationId xmlns:a16="http://schemas.microsoft.com/office/drawing/2014/main" id="{6650747F-99E8-44F5-82E4-FC6E9B46F23A}"/>
              </a:ext>
            </a:extLst>
          </p:cNvPr>
          <p:cNvSpPr txBox="1"/>
          <p:nvPr/>
        </p:nvSpPr>
        <p:spPr>
          <a:xfrm>
            <a:off x="4497444" y="1408122"/>
            <a:ext cx="3503359" cy="253916"/>
          </a:xfrm>
          <a:prstGeom prst="rect">
            <a:avLst/>
          </a:prstGeom>
          <a:solidFill>
            <a:schemeClr val="bg1"/>
          </a:solidFill>
        </p:spPr>
        <p:txBody>
          <a:bodyPr wrap="square" rtlCol="0">
            <a:spAutoFit/>
          </a:bodyPr>
          <a:lstStyle/>
          <a:p>
            <a:r>
              <a:rPr lang="ko-KR" altLang="en-US" sz="1050" b="1" dirty="0">
                <a:latin typeface="빙그레 따옴체" panose="02030503000000000000" pitchFamily="18" charset="-127"/>
                <a:ea typeface="빙그레 따옴체" panose="02030503000000000000" pitchFamily="18" charset="-127"/>
              </a:rPr>
              <a:t>두 가사 중 더 마음에 드는 가사를 선택해 주세요</a:t>
            </a:r>
          </a:p>
        </p:txBody>
      </p:sp>
      <p:sp>
        <p:nvSpPr>
          <p:cNvPr id="26" name="TextBox 25">
            <a:extLst>
              <a:ext uri="{FF2B5EF4-FFF2-40B4-BE49-F238E27FC236}">
                <a16:creationId xmlns:a16="http://schemas.microsoft.com/office/drawing/2014/main" id="{761EDF7D-1B58-4528-BC73-FC7F039513B3}"/>
              </a:ext>
            </a:extLst>
          </p:cNvPr>
          <p:cNvSpPr txBox="1"/>
          <p:nvPr/>
        </p:nvSpPr>
        <p:spPr>
          <a:xfrm>
            <a:off x="1200632" y="4627143"/>
            <a:ext cx="673945" cy="253916"/>
          </a:xfrm>
          <a:prstGeom prst="rect">
            <a:avLst/>
          </a:prstGeom>
          <a:noFill/>
        </p:spPr>
        <p:txBody>
          <a:bodyPr wrap="square" rtlCol="0">
            <a:spAutoFit/>
          </a:bodyPr>
          <a:lstStyle/>
          <a:p>
            <a:r>
              <a:rPr lang="en-US" altLang="ko-KR" sz="1050" dirty="0">
                <a:latin typeface="빙그레 따옴체" panose="02030503000000000000" pitchFamily="18" charset="-127"/>
                <a:ea typeface="빙그레 따옴체" panose="02030503000000000000" pitchFamily="18" charset="-127"/>
              </a:rPr>
              <a:t>Model</a:t>
            </a:r>
            <a:endParaRPr lang="ko-KR" altLang="en-US" sz="1050" dirty="0">
              <a:latin typeface="빙그레 따옴체" panose="02030503000000000000" pitchFamily="18" charset="-127"/>
              <a:ea typeface="빙그레 따옴체" panose="02030503000000000000" pitchFamily="18" charset="-127"/>
            </a:endParaRPr>
          </a:p>
        </p:txBody>
      </p:sp>
      <p:sp>
        <p:nvSpPr>
          <p:cNvPr id="28" name="TextBox 27">
            <a:extLst>
              <a:ext uri="{FF2B5EF4-FFF2-40B4-BE49-F238E27FC236}">
                <a16:creationId xmlns:a16="http://schemas.microsoft.com/office/drawing/2014/main" id="{1741A990-3525-49F2-8A1E-F45BDF4CC362}"/>
              </a:ext>
            </a:extLst>
          </p:cNvPr>
          <p:cNvSpPr txBox="1"/>
          <p:nvPr/>
        </p:nvSpPr>
        <p:spPr>
          <a:xfrm>
            <a:off x="2943655" y="4627143"/>
            <a:ext cx="575052" cy="253916"/>
          </a:xfrm>
          <a:prstGeom prst="rect">
            <a:avLst/>
          </a:prstGeom>
          <a:noFill/>
        </p:spPr>
        <p:txBody>
          <a:bodyPr wrap="square" rtlCol="0">
            <a:spAutoFit/>
          </a:bodyPr>
          <a:lstStyle/>
          <a:p>
            <a:r>
              <a:rPr lang="ko-KR" altLang="en-US" sz="1050" dirty="0">
                <a:latin typeface="빙그레 따옴체" panose="02030503000000000000" pitchFamily="18" charset="-127"/>
                <a:ea typeface="빙그레 따옴체" panose="02030503000000000000" pitchFamily="18" charset="-127"/>
              </a:rPr>
              <a:t>사람</a:t>
            </a:r>
          </a:p>
        </p:txBody>
      </p:sp>
      <p:sp>
        <p:nvSpPr>
          <p:cNvPr id="29" name="TextBox 28">
            <a:extLst>
              <a:ext uri="{FF2B5EF4-FFF2-40B4-BE49-F238E27FC236}">
                <a16:creationId xmlns:a16="http://schemas.microsoft.com/office/drawing/2014/main" id="{5AC65EBA-675C-4DE1-B4DB-2E7571E88818}"/>
              </a:ext>
            </a:extLst>
          </p:cNvPr>
          <p:cNvSpPr txBox="1"/>
          <p:nvPr/>
        </p:nvSpPr>
        <p:spPr>
          <a:xfrm>
            <a:off x="225046" y="4627143"/>
            <a:ext cx="828446" cy="253916"/>
          </a:xfrm>
          <a:prstGeom prst="rect">
            <a:avLst/>
          </a:prstGeom>
          <a:noFill/>
        </p:spPr>
        <p:txBody>
          <a:bodyPr wrap="square" rtlCol="0">
            <a:spAutoFit/>
          </a:bodyPr>
          <a:lstStyle/>
          <a:p>
            <a:r>
              <a:rPr lang="ko-KR" altLang="en-US" sz="1050" dirty="0">
                <a:latin typeface="빙그레 따옴체" panose="02030503000000000000" pitchFamily="18" charset="-127"/>
                <a:ea typeface="빙그레 따옴체" panose="02030503000000000000" pitchFamily="18" charset="-127"/>
              </a:rPr>
              <a:t>작사주체</a:t>
            </a:r>
          </a:p>
        </p:txBody>
      </p:sp>
      <p:sp>
        <p:nvSpPr>
          <p:cNvPr id="30" name="TextBox 29">
            <a:extLst>
              <a:ext uri="{FF2B5EF4-FFF2-40B4-BE49-F238E27FC236}">
                <a16:creationId xmlns:a16="http://schemas.microsoft.com/office/drawing/2014/main" id="{64895E90-223A-4D3D-883A-3512FDF9357D}"/>
              </a:ext>
            </a:extLst>
          </p:cNvPr>
          <p:cNvSpPr txBox="1"/>
          <p:nvPr/>
        </p:nvSpPr>
        <p:spPr>
          <a:xfrm>
            <a:off x="6700399" y="2916878"/>
            <a:ext cx="2192078" cy="1708160"/>
          </a:xfrm>
          <a:prstGeom prst="rect">
            <a:avLst/>
          </a:prstGeom>
          <a:noFill/>
        </p:spPr>
        <p:txBody>
          <a:bodyPr wrap="square" rtlCol="0">
            <a:spAutoFit/>
          </a:bodyPr>
          <a:lstStyle/>
          <a:p>
            <a:r>
              <a:rPr lang="en-US" altLang="ko-KR" sz="1050" b="1" dirty="0">
                <a:latin typeface="빙그레 따옴체" panose="02030503000000000000" pitchFamily="18" charset="-127"/>
                <a:ea typeface="빙그레 따옴체" panose="02030503000000000000" pitchFamily="18" charset="-127"/>
              </a:rPr>
              <a:t>B </a:t>
            </a:r>
            <a:r>
              <a:rPr lang="ko-KR" altLang="en-US" sz="1050" b="1" dirty="0">
                <a:latin typeface="빙그레 따옴체" panose="02030503000000000000" pitchFamily="18" charset="-127"/>
                <a:ea typeface="빙그레 따옴체" panose="02030503000000000000" pitchFamily="18" charset="-127"/>
              </a:rPr>
              <a:t>가사에 대한 느낌</a:t>
            </a:r>
            <a:endParaRPr lang="en-US" altLang="ko-KR" sz="1050" b="1" dirty="0">
              <a:latin typeface="빙그레 따옴체" panose="02030503000000000000" pitchFamily="18" charset="-127"/>
              <a:ea typeface="빙그레 따옴체" panose="02030503000000000000" pitchFamily="18" charset="-127"/>
            </a:endParaRPr>
          </a:p>
          <a:p>
            <a:endParaRPr lang="en-US" altLang="ko-KR" sz="1050" dirty="0">
              <a:latin typeface="빙그레 따옴체" panose="02030503000000000000" pitchFamily="18" charset="-127"/>
              <a:ea typeface="빙그레 따옴체" panose="02030503000000000000" pitchFamily="18" charset="-127"/>
            </a:endParaRPr>
          </a:p>
          <a:p>
            <a:pPr marL="285750" indent="-285750">
              <a:buFont typeface="Arial" panose="020B0604020202020204" pitchFamily="34" charset="0"/>
              <a:buChar char="•"/>
            </a:pPr>
            <a:r>
              <a:rPr lang="ko-KR" altLang="en-US" sz="1050" dirty="0">
                <a:latin typeface="빙그레 따옴체" panose="02030503000000000000" pitchFamily="18" charset="-127"/>
                <a:ea typeface="빙그레 따옴체" panose="02030503000000000000" pitchFamily="18" charset="-127"/>
              </a:rPr>
              <a:t>얘도 이상함</a:t>
            </a:r>
            <a:endParaRPr lang="en-US" altLang="ko-KR" sz="1050" dirty="0">
              <a:latin typeface="빙그레 따옴체" panose="02030503000000000000" pitchFamily="18" charset="-127"/>
              <a:ea typeface="빙그레 따옴체" panose="02030503000000000000" pitchFamily="18" charset="-127"/>
            </a:endParaRPr>
          </a:p>
          <a:p>
            <a:pPr marL="285750" indent="-285750">
              <a:buFont typeface="Arial" panose="020B0604020202020204" pitchFamily="34" charset="0"/>
              <a:buChar char="•"/>
            </a:pPr>
            <a:r>
              <a:rPr lang="ko-KR" altLang="en-US" sz="1050" dirty="0">
                <a:latin typeface="빙그레 따옴체" panose="02030503000000000000" pitchFamily="18" charset="-127"/>
                <a:ea typeface="빙그레 따옴체" panose="02030503000000000000" pitchFamily="18" charset="-127"/>
              </a:rPr>
              <a:t>작사가님 이별하셨나요</a:t>
            </a:r>
            <a:r>
              <a:rPr lang="en-US" altLang="ko-KR" sz="1050" dirty="0">
                <a:latin typeface="빙그레 따옴체" panose="02030503000000000000" pitchFamily="18" charset="-127"/>
                <a:ea typeface="빙그레 따옴체" panose="02030503000000000000" pitchFamily="18" charset="-127"/>
              </a:rPr>
              <a:t>..? </a:t>
            </a:r>
            <a:r>
              <a:rPr lang="ko-KR" altLang="en-US" sz="1050" dirty="0">
                <a:latin typeface="빙그레 따옴체" panose="02030503000000000000" pitchFamily="18" charset="-127"/>
                <a:ea typeface="빙그레 따옴체" panose="02030503000000000000" pitchFamily="18" charset="-127"/>
              </a:rPr>
              <a:t>눈물이 나네요</a:t>
            </a:r>
            <a:endParaRPr lang="en-US" altLang="ko-KR" sz="1050" dirty="0">
              <a:latin typeface="빙그레 따옴체" panose="02030503000000000000" pitchFamily="18" charset="-127"/>
              <a:ea typeface="빙그레 따옴체" panose="02030503000000000000" pitchFamily="18" charset="-127"/>
            </a:endParaRPr>
          </a:p>
          <a:p>
            <a:pPr marL="285750" indent="-285750">
              <a:buFont typeface="Arial" panose="020B0604020202020204" pitchFamily="34" charset="0"/>
              <a:buChar char="•"/>
            </a:pPr>
            <a:r>
              <a:rPr lang="ko-KR" altLang="en-US" sz="1050" dirty="0">
                <a:latin typeface="빙그레 따옴체" panose="02030503000000000000" pitchFamily="18" charset="-127"/>
                <a:ea typeface="빙그레 따옴체" panose="02030503000000000000" pitchFamily="18" charset="-127"/>
              </a:rPr>
              <a:t>라임이 살짝 느껴지는 가사예요</a:t>
            </a:r>
            <a:endParaRPr lang="en-US" altLang="ko-KR" sz="1050" dirty="0">
              <a:latin typeface="빙그레 따옴체" panose="02030503000000000000" pitchFamily="18" charset="-127"/>
              <a:ea typeface="빙그레 따옴체" panose="02030503000000000000" pitchFamily="18" charset="-127"/>
            </a:endParaRPr>
          </a:p>
          <a:p>
            <a:pPr marL="285750" indent="-285750">
              <a:buFont typeface="Arial" panose="020B0604020202020204" pitchFamily="34" charset="0"/>
              <a:buChar char="•"/>
            </a:pPr>
            <a:r>
              <a:rPr lang="ko-KR" altLang="en-US" sz="1050" dirty="0">
                <a:latin typeface="빙그레 따옴체" panose="02030503000000000000" pitchFamily="18" charset="-127"/>
                <a:ea typeface="빙그레 따옴체" panose="02030503000000000000" pitchFamily="18" charset="-127"/>
              </a:rPr>
              <a:t>반복되는 가사가 적고 라임을 넣기가 수월하다</a:t>
            </a:r>
            <a:endParaRPr lang="en-US" altLang="ko-KR" sz="1050" dirty="0">
              <a:latin typeface="빙그레 따옴체" panose="02030503000000000000" pitchFamily="18" charset="-127"/>
              <a:ea typeface="빙그레 따옴체" panose="02030503000000000000" pitchFamily="18" charset="-127"/>
            </a:endParaRPr>
          </a:p>
          <a:p>
            <a:pPr marL="285750" indent="-285750">
              <a:buFont typeface="Arial" panose="020B0604020202020204" pitchFamily="34" charset="0"/>
              <a:buChar char="•"/>
            </a:pPr>
            <a:r>
              <a:rPr lang="ko-KR" altLang="en-US" sz="1050" dirty="0">
                <a:latin typeface="빙그레 따옴체" panose="02030503000000000000" pitchFamily="18" charset="-127"/>
                <a:ea typeface="빙그레 따옴체" panose="02030503000000000000" pitchFamily="18" charset="-127"/>
              </a:rPr>
              <a:t>일관성이 </a:t>
            </a:r>
            <a:r>
              <a:rPr lang="ko-KR" altLang="en-US" sz="1050" dirty="0" err="1">
                <a:latin typeface="빙그레 따옴체" panose="02030503000000000000" pitchFamily="18" charset="-127"/>
                <a:ea typeface="빙그레 따옴체" panose="02030503000000000000" pitchFamily="18" charset="-127"/>
              </a:rPr>
              <a:t>없어보임</a:t>
            </a:r>
            <a:r>
              <a:rPr lang="en-US" altLang="ko-KR" sz="1050" dirty="0">
                <a:latin typeface="빙그레 따옴체" panose="02030503000000000000" pitchFamily="18" charset="-127"/>
                <a:ea typeface="빙그레 따옴체" panose="02030503000000000000" pitchFamily="18" charset="-127"/>
              </a:rPr>
              <a:t>?</a:t>
            </a:r>
          </a:p>
        </p:txBody>
      </p:sp>
      <p:pic>
        <p:nvPicPr>
          <p:cNvPr id="3" name="그림 2">
            <a:extLst>
              <a:ext uri="{FF2B5EF4-FFF2-40B4-BE49-F238E27FC236}">
                <a16:creationId xmlns:a16="http://schemas.microsoft.com/office/drawing/2014/main" id="{7D84A8FE-FC06-4782-9519-5B49126C52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851" y="1361452"/>
            <a:ext cx="3503359" cy="3288773"/>
          </a:xfrm>
          <a:prstGeom prst="rect">
            <a:avLst/>
          </a:prstGeom>
        </p:spPr>
      </p:pic>
      <p:sp>
        <p:nvSpPr>
          <p:cNvPr id="16" name="TextBox 15">
            <a:extLst>
              <a:ext uri="{FF2B5EF4-FFF2-40B4-BE49-F238E27FC236}">
                <a16:creationId xmlns:a16="http://schemas.microsoft.com/office/drawing/2014/main" id="{1895D43E-8B5B-4493-8AF6-7DE39058D7B8}"/>
              </a:ext>
            </a:extLst>
          </p:cNvPr>
          <p:cNvSpPr txBox="1"/>
          <p:nvPr/>
        </p:nvSpPr>
        <p:spPr>
          <a:xfrm>
            <a:off x="340115" y="852036"/>
            <a:ext cx="2146742" cy="470450"/>
          </a:xfrm>
          <a:prstGeom prst="rect">
            <a:avLst/>
          </a:prstGeom>
          <a:noFill/>
        </p:spPr>
        <p:txBody>
          <a:bodyPr wrap="none" rtlCol="0">
            <a:spAutoFit/>
          </a:bodyPr>
          <a:lstStyle/>
          <a:p>
            <a:pPr algn="just">
              <a:lnSpc>
                <a:spcPct val="150000"/>
              </a:lnSpc>
            </a:pPr>
            <a:r>
              <a:rPr lang="ko-KR" altLang="en-US" b="1" dirty="0">
                <a:solidFill>
                  <a:schemeClr val="tx1">
                    <a:lumMod val="65000"/>
                    <a:lumOff val="35000"/>
                  </a:schemeClr>
                </a:solidFill>
                <a:latin typeface="빙그레 따옴체" panose="02030503000000000000" pitchFamily="18" charset="-127"/>
                <a:ea typeface="빙그레 따옴체" panose="02030503000000000000" pitchFamily="18" charset="-127"/>
              </a:rPr>
              <a:t>블라인드 테스트 </a:t>
            </a:r>
            <a:r>
              <a:rPr lang="en-US" altLang="ko-KR" b="1" dirty="0">
                <a:solidFill>
                  <a:schemeClr val="tx1">
                    <a:lumMod val="65000"/>
                    <a:lumOff val="35000"/>
                  </a:schemeClr>
                </a:solidFill>
                <a:latin typeface="빙그레 따옴체" panose="02030503000000000000" pitchFamily="18" charset="-127"/>
                <a:ea typeface="빙그레 따옴체" panose="02030503000000000000" pitchFamily="18" charset="-127"/>
              </a:rPr>
              <a:t>#3</a:t>
            </a:r>
          </a:p>
        </p:txBody>
      </p:sp>
      <p:cxnSp>
        <p:nvCxnSpPr>
          <p:cNvPr id="17" name="직선 연결선 16">
            <a:extLst>
              <a:ext uri="{FF2B5EF4-FFF2-40B4-BE49-F238E27FC236}">
                <a16:creationId xmlns:a16="http://schemas.microsoft.com/office/drawing/2014/main" id="{F7FB5ABB-4EDE-4951-93A6-A719157A6022}"/>
              </a:ext>
            </a:extLst>
          </p:cNvPr>
          <p:cNvCxnSpPr>
            <a:cxnSpLocks/>
          </p:cNvCxnSpPr>
          <p:nvPr/>
        </p:nvCxnSpPr>
        <p:spPr>
          <a:xfrm rot="5400000">
            <a:off x="2539793" y="2930028"/>
            <a:ext cx="3600000" cy="0"/>
          </a:xfrm>
          <a:prstGeom prst="line">
            <a:avLst/>
          </a:prstGeom>
          <a:ln w="15875">
            <a:gradFill flip="none" rotWithShape="1">
              <a:gsLst>
                <a:gs pos="0">
                  <a:srgbClr val="DD9AE4"/>
                </a:gs>
                <a:gs pos="31000">
                  <a:schemeClr val="accent1">
                    <a:tint val="44500"/>
                    <a:satMod val="160000"/>
                  </a:schemeClr>
                </a:gs>
                <a:gs pos="98333">
                  <a:srgbClr val="FFB7E7"/>
                </a:gs>
                <a:gs pos="63000">
                  <a:srgbClr val="F1EC8F"/>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276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057863" y="195485"/>
            <a:ext cx="5469639" cy="470450"/>
          </a:xfrm>
          <a:prstGeom prst="rect">
            <a:avLst/>
          </a:prstGeom>
          <a:noFill/>
        </p:spPr>
        <p:txBody>
          <a:bodyPr wrap="none" rtlCol="0">
            <a:spAutoFit/>
          </a:bodyPr>
          <a:lstStyle/>
          <a:p>
            <a:pPr>
              <a:lnSpc>
                <a:spcPct val="150000"/>
              </a:lnSpc>
            </a:pPr>
            <a:r>
              <a:rPr lang="en-US" altLang="ko-KR" dirty="0">
                <a:latin typeface="빙그레 따옴체" panose="02030503000000000000" pitchFamily="18" charset="-127"/>
                <a:ea typeface="빙그레 따옴체" panose="02030503000000000000" pitchFamily="18" charset="-127"/>
              </a:rPr>
              <a:t>DA Rap Generator</a:t>
            </a:r>
            <a:r>
              <a:rPr lang="ko-KR" altLang="en-US" dirty="0">
                <a:latin typeface="빙그레 따옴체" panose="02030503000000000000" pitchFamily="18" charset="-127"/>
                <a:ea typeface="빙그레 따옴체" panose="02030503000000000000" pitchFamily="18" charset="-127"/>
              </a:rPr>
              <a:t>로 생성된 가사로 실제 음원에 적용</a:t>
            </a:r>
            <a:endParaRPr lang="en-US" altLang="ko-KR" dirty="0">
              <a:latin typeface="빙그레 따옴체" panose="02030503000000000000" pitchFamily="18" charset="-127"/>
              <a:ea typeface="빙그레 따옴체" panose="02030503000000000000" pitchFamily="18" charset="-127"/>
            </a:endParaRPr>
          </a:p>
        </p:txBody>
      </p:sp>
      <p:cxnSp>
        <p:nvCxnSpPr>
          <p:cNvPr id="5" name="직선 연결선 4"/>
          <p:cNvCxnSpPr/>
          <p:nvPr/>
        </p:nvCxnSpPr>
        <p:spPr>
          <a:xfrm>
            <a:off x="1059450" y="195486"/>
            <a:ext cx="786327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5351" y="2109"/>
            <a:ext cx="838691" cy="769441"/>
          </a:xfrm>
          <a:prstGeom prst="rect">
            <a:avLst/>
          </a:prstGeom>
          <a:noFill/>
        </p:spPr>
        <p:txBody>
          <a:bodyPr wrap="none" rtlCol="0">
            <a:spAutoFit/>
          </a:bodyPr>
          <a:lstStyle/>
          <a:p>
            <a:r>
              <a:rPr lang="en-US" altLang="ko-KR" sz="4400" b="1" dirty="0">
                <a:blipFill dpi="0" rotWithShape="1">
                  <a:blip r:embed="rId5"/>
                  <a:srcRect/>
                  <a:stretch>
                    <a:fillRect/>
                  </a:stretch>
                </a:blipFill>
                <a:latin typeface="a고딕18" panose="02020600000000000000" pitchFamily="18" charset="-127"/>
                <a:ea typeface="a고딕18" panose="02020600000000000000" pitchFamily="18" charset="-127"/>
              </a:rPr>
              <a:t>04</a:t>
            </a:r>
            <a:endParaRPr lang="ko-KR" altLang="en-US" sz="4400" b="1" dirty="0">
              <a:blipFill dpi="0" rotWithShape="1">
                <a:blip r:embed="rId5"/>
                <a:srcRect/>
                <a:stretch>
                  <a:fillRect/>
                </a:stretch>
              </a:blipFill>
              <a:latin typeface="a고딕18" panose="02020600000000000000" pitchFamily="18" charset="-127"/>
              <a:ea typeface="a고딕18" panose="02020600000000000000" pitchFamily="18" charset="-127"/>
            </a:endParaRPr>
          </a:p>
        </p:txBody>
      </p:sp>
      <p:cxnSp>
        <p:nvCxnSpPr>
          <p:cNvPr id="23" name="직선 연결선 22"/>
          <p:cNvCxnSpPr/>
          <p:nvPr/>
        </p:nvCxnSpPr>
        <p:spPr>
          <a:xfrm>
            <a:off x="273123" y="4948014"/>
            <a:ext cx="86496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700FDD5-007F-43F2-A899-889946C30589}"/>
              </a:ext>
            </a:extLst>
          </p:cNvPr>
          <p:cNvSpPr txBox="1"/>
          <p:nvPr/>
        </p:nvSpPr>
        <p:spPr>
          <a:xfrm>
            <a:off x="236260" y="852036"/>
            <a:ext cx="1135247" cy="470450"/>
          </a:xfrm>
          <a:prstGeom prst="rect">
            <a:avLst/>
          </a:prstGeom>
          <a:noFill/>
        </p:spPr>
        <p:txBody>
          <a:bodyPr wrap="none" rtlCol="0">
            <a:spAutoFit/>
          </a:bodyPr>
          <a:lstStyle/>
          <a:p>
            <a:pPr algn="just">
              <a:lnSpc>
                <a:spcPct val="150000"/>
              </a:lnSpc>
            </a:pPr>
            <a:r>
              <a:rPr lang="ko-KR" altLang="en-US" b="1" dirty="0">
                <a:solidFill>
                  <a:schemeClr val="tx1">
                    <a:lumMod val="65000"/>
                    <a:lumOff val="35000"/>
                  </a:schemeClr>
                </a:solidFill>
                <a:latin typeface="빙그레 따옴체" panose="02030503000000000000" pitchFamily="18" charset="-127"/>
                <a:ea typeface="빙그레 따옴체" panose="02030503000000000000" pitchFamily="18" charset="-127"/>
              </a:rPr>
              <a:t>적용 영상</a:t>
            </a:r>
            <a:endParaRPr lang="en-US" altLang="ko-KR" b="1" dirty="0">
              <a:solidFill>
                <a:schemeClr val="tx1">
                  <a:lumMod val="65000"/>
                  <a:lumOff val="35000"/>
                </a:schemeClr>
              </a:solidFill>
              <a:latin typeface="빙그레 따옴체" panose="02030503000000000000" pitchFamily="18" charset="-127"/>
              <a:ea typeface="빙그레 따옴체" panose="02030503000000000000" pitchFamily="18" charset="-127"/>
            </a:endParaRPr>
          </a:p>
        </p:txBody>
      </p:sp>
      <p:sp>
        <p:nvSpPr>
          <p:cNvPr id="20" name="직사각형 19">
            <a:extLst>
              <a:ext uri="{FF2B5EF4-FFF2-40B4-BE49-F238E27FC236}">
                <a16:creationId xmlns:a16="http://schemas.microsoft.com/office/drawing/2014/main" id="{ED4A3878-48B1-438E-A7FB-56663C82DC3E}"/>
              </a:ext>
            </a:extLst>
          </p:cNvPr>
          <p:cNvSpPr/>
          <p:nvPr/>
        </p:nvSpPr>
        <p:spPr>
          <a:xfrm>
            <a:off x="2634873" y="1402804"/>
            <a:ext cx="3960000" cy="2337891"/>
          </a:xfrm>
          <a:prstGeom prst="rect">
            <a:avLst/>
          </a:prstGeom>
          <a:solidFill>
            <a:schemeClr val="tx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i="1" dirty="0">
                <a:solidFill>
                  <a:schemeClr val="tx1"/>
                </a:solidFill>
                <a:latin typeface="나눔고딕" panose="020D0604000000000000" pitchFamily="50" charset="-127"/>
                <a:ea typeface="나눔고딕" panose="020D0604000000000000" pitchFamily="50" charset="-127"/>
              </a:rPr>
              <a:t>영상</a:t>
            </a:r>
            <a:r>
              <a:rPr lang="en-US" altLang="ko-KR" sz="900" i="1" dirty="0">
                <a:solidFill>
                  <a:schemeClr val="tx1"/>
                </a:solidFill>
                <a:latin typeface="나눔고딕" panose="020D0604000000000000" pitchFamily="50" charset="-127"/>
                <a:ea typeface="나눔고딕" panose="020D0604000000000000" pitchFamily="50" charset="-127"/>
              </a:rPr>
              <a:t>,</a:t>
            </a:r>
          </a:p>
          <a:p>
            <a:pPr algn="ctr"/>
            <a:r>
              <a:rPr lang="ko-KR" altLang="en-US" sz="900" i="1" dirty="0">
                <a:solidFill>
                  <a:schemeClr val="tx1"/>
                </a:solidFill>
                <a:latin typeface="나눔고딕" panose="020D0604000000000000" pitchFamily="50" charset="-127"/>
                <a:ea typeface="나눔고딕" panose="020D0604000000000000" pitchFamily="50" charset="-127"/>
              </a:rPr>
              <a:t>음원 출처 명시</a:t>
            </a:r>
            <a:endParaRPr lang="en-US" altLang="ko-KR" sz="900" i="1" dirty="0">
              <a:solidFill>
                <a:schemeClr val="tx1"/>
              </a:solidFill>
              <a:latin typeface="나눔고딕" panose="020D0604000000000000" pitchFamily="50" charset="-127"/>
              <a:ea typeface="나눔고딕" panose="020D0604000000000000" pitchFamily="50" charset="-127"/>
            </a:endParaRPr>
          </a:p>
        </p:txBody>
      </p:sp>
      <p:sp>
        <p:nvSpPr>
          <p:cNvPr id="27" name="직사각형 26">
            <a:extLst>
              <a:ext uri="{FF2B5EF4-FFF2-40B4-BE49-F238E27FC236}">
                <a16:creationId xmlns:a16="http://schemas.microsoft.com/office/drawing/2014/main" id="{2C6BBF2A-6A67-4173-86CE-1BB8AEF91DE3}"/>
              </a:ext>
            </a:extLst>
          </p:cNvPr>
          <p:cNvSpPr/>
          <p:nvPr/>
        </p:nvSpPr>
        <p:spPr>
          <a:xfrm>
            <a:off x="307023" y="964342"/>
            <a:ext cx="8615701" cy="391166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13" name="TextBox 12">
            <a:extLst>
              <a:ext uri="{FF2B5EF4-FFF2-40B4-BE49-F238E27FC236}">
                <a16:creationId xmlns:a16="http://schemas.microsoft.com/office/drawing/2014/main" id="{2E7C813A-AB00-49BF-8D4B-FAB0834D27BB}"/>
              </a:ext>
            </a:extLst>
          </p:cNvPr>
          <p:cNvSpPr txBox="1"/>
          <p:nvPr/>
        </p:nvSpPr>
        <p:spPr>
          <a:xfrm>
            <a:off x="7236296" y="4193988"/>
            <a:ext cx="2232248" cy="553998"/>
          </a:xfrm>
          <a:prstGeom prst="rect">
            <a:avLst/>
          </a:prstGeom>
          <a:noFill/>
        </p:spPr>
        <p:txBody>
          <a:bodyPr wrap="square" rtlCol="0">
            <a:spAutoFit/>
          </a:bodyPr>
          <a:lstStyle/>
          <a:p>
            <a:r>
              <a:rPr lang="en-US" altLang="ko-KR" sz="1000" dirty="0">
                <a:latin typeface="Bahnschrift SemiBold" panose="020B0502040204020203" pitchFamily="34" charset="0"/>
                <a:ea typeface="나눔고딕" panose="020D0604000000000000" pitchFamily="50" charset="-127"/>
              </a:rPr>
              <a:t>Lyrics by. DA</a:t>
            </a:r>
            <a:r>
              <a:rPr lang="ko-KR" altLang="en-US" sz="1000" dirty="0">
                <a:latin typeface="Bahnschrift SemiBold" panose="020B0502040204020203" pitchFamily="34" charset="0"/>
                <a:ea typeface="나눔고딕" panose="020D0604000000000000" pitchFamily="50" charset="-127"/>
              </a:rPr>
              <a:t> </a:t>
            </a:r>
            <a:r>
              <a:rPr lang="en-US" altLang="ko-KR" sz="1000" dirty="0">
                <a:latin typeface="Bahnschrift SemiBold" panose="020B0502040204020203" pitchFamily="34" charset="0"/>
                <a:ea typeface="나눔고딕" panose="020D0604000000000000" pitchFamily="50" charset="-127"/>
              </a:rPr>
              <a:t>Rap Generator</a:t>
            </a:r>
          </a:p>
          <a:p>
            <a:r>
              <a:rPr lang="en-US" altLang="ko-KR" sz="1000" dirty="0">
                <a:latin typeface="Bahnschrift SemiBold" panose="020B0502040204020203" pitchFamily="34" charset="0"/>
                <a:ea typeface="나눔고딕" panose="020D0604000000000000" pitchFamily="50" charset="-127"/>
              </a:rPr>
              <a:t>Rapper: Hyun</a:t>
            </a:r>
            <a:r>
              <a:rPr lang="ko-KR" altLang="en-US" sz="1000" dirty="0">
                <a:latin typeface="Bahnschrift SemiBold" panose="020B0502040204020203" pitchFamily="34" charset="0"/>
                <a:ea typeface="나눔고딕" panose="020D0604000000000000" pitchFamily="50" charset="-127"/>
              </a:rPr>
              <a:t> </a:t>
            </a:r>
            <a:r>
              <a:rPr lang="en-US" altLang="ko-KR" sz="1000" dirty="0">
                <a:latin typeface="Bahnschrift SemiBold" panose="020B0502040204020203" pitchFamily="34" charset="0"/>
                <a:ea typeface="나눔고딕" panose="020D0604000000000000" pitchFamily="50" charset="-127"/>
              </a:rPr>
              <a:t>Joon,</a:t>
            </a:r>
            <a:r>
              <a:rPr lang="ko-KR" altLang="en-US" sz="1000" dirty="0">
                <a:latin typeface="Bahnschrift SemiBold" panose="020B0502040204020203" pitchFamily="34" charset="0"/>
                <a:ea typeface="나눔고딕" panose="020D0604000000000000" pitchFamily="50" charset="-127"/>
              </a:rPr>
              <a:t> </a:t>
            </a:r>
            <a:r>
              <a:rPr lang="en-US" altLang="ko-KR" sz="1000" dirty="0">
                <a:latin typeface="Bahnschrift SemiBold" panose="020B0502040204020203" pitchFamily="34" charset="0"/>
                <a:ea typeface="나눔고딕" panose="020D0604000000000000" pitchFamily="50" charset="-127"/>
              </a:rPr>
              <a:t>Kim</a:t>
            </a:r>
          </a:p>
          <a:p>
            <a:r>
              <a:rPr lang="en-US" altLang="ko-KR" sz="1000" dirty="0">
                <a:latin typeface="Bahnschrift SemiBold" panose="020B0502040204020203" pitchFamily="34" charset="0"/>
                <a:ea typeface="나눔고딕" panose="020D0604000000000000" pitchFamily="50" charset="-127"/>
              </a:rPr>
              <a:t>Music:</a:t>
            </a:r>
            <a:r>
              <a:rPr lang="ko-KR" altLang="en-US" sz="1000" dirty="0">
                <a:latin typeface="Bahnschrift SemiBold" panose="020B0502040204020203" pitchFamily="34" charset="0"/>
                <a:ea typeface="나눔고딕" panose="020D0604000000000000" pitchFamily="50" charset="-127"/>
              </a:rPr>
              <a:t> </a:t>
            </a:r>
            <a:r>
              <a:rPr lang="en-US" altLang="ko-KR" sz="1000" dirty="0" err="1">
                <a:latin typeface="Bahnschrift SemiBold" panose="020B0502040204020203" pitchFamily="34" charset="0"/>
                <a:ea typeface="나눔고딕" panose="020D0604000000000000" pitchFamily="50" charset="-127"/>
              </a:rPr>
              <a:t>Prod.chAN's</a:t>
            </a:r>
            <a:endParaRPr lang="ko-KR" altLang="en-US" sz="1000" dirty="0">
              <a:latin typeface="Bahnschrift SemiBold" panose="020B0502040204020203" pitchFamily="34" charset="0"/>
              <a:ea typeface="나눔고딕" panose="020D0604000000000000" pitchFamily="50" charset="-127"/>
            </a:endParaRPr>
          </a:p>
        </p:txBody>
      </p:sp>
      <p:pic>
        <p:nvPicPr>
          <p:cNvPr id="3" name="KakaoTalk_Video_20191208_1605_33_528">
            <a:hlinkClick r:id="" action="ppaction://media"/>
            <a:extLst>
              <a:ext uri="{FF2B5EF4-FFF2-40B4-BE49-F238E27FC236}">
                <a16:creationId xmlns:a16="http://schemas.microsoft.com/office/drawing/2014/main" id="{59AB22C2-F92B-4789-BCE8-D1FC7FC7730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54302" y="1121749"/>
            <a:ext cx="5435395" cy="3057409"/>
          </a:xfrm>
          <a:prstGeom prst="rect">
            <a:avLst/>
          </a:prstGeom>
        </p:spPr>
      </p:pic>
    </p:spTree>
    <p:extLst>
      <p:ext uri="{BB962C8B-B14F-4D97-AF65-F5344CB8AC3E}">
        <p14:creationId xmlns:p14="http://schemas.microsoft.com/office/powerpoint/2010/main" val="20845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2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9966"/>
            </a:gs>
            <a:gs pos="100000">
              <a:srgbClr val="66CCFF"/>
            </a:gs>
          </a:gsLst>
          <a:path path="circle">
            <a:fillToRect l="100000" t="100000"/>
          </a:path>
        </a:gradFill>
        <a:effectLst/>
      </p:bgPr>
    </p:bg>
    <p:spTree>
      <p:nvGrpSpPr>
        <p:cNvPr id="1" name=""/>
        <p:cNvGrpSpPr/>
        <p:nvPr/>
      </p:nvGrpSpPr>
      <p:grpSpPr>
        <a:xfrm>
          <a:off x="0" y="0"/>
          <a:ext cx="0" cy="0"/>
          <a:chOff x="0" y="0"/>
          <a:chExt cx="0" cy="0"/>
        </a:xfrm>
      </p:grpSpPr>
      <p:sp>
        <p:nvSpPr>
          <p:cNvPr id="22" name="직사각형 21"/>
          <p:cNvSpPr/>
          <p:nvPr/>
        </p:nvSpPr>
        <p:spPr>
          <a:xfrm>
            <a:off x="2519772" y="1256663"/>
            <a:ext cx="4104456" cy="3259303"/>
          </a:xfrm>
          <a:prstGeom prst="rect">
            <a:avLst/>
          </a:prstGeom>
          <a:solidFill>
            <a:schemeClr val="bg1"/>
          </a:solidFill>
          <a:ln w="698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빙그레 따옴체" panose="02030503000000000000" pitchFamily="18" charset="-127"/>
              <a:ea typeface="빙그레 따옴체" panose="02030503000000000000" pitchFamily="18" charset="-127"/>
            </a:endParaRPr>
          </a:p>
        </p:txBody>
      </p:sp>
      <p:sp>
        <p:nvSpPr>
          <p:cNvPr id="24" name="TextBox 23"/>
          <p:cNvSpPr txBox="1"/>
          <p:nvPr/>
        </p:nvSpPr>
        <p:spPr>
          <a:xfrm>
            <a:off x="3313481" y="218198"/>
            <a:ext cx="2517035" cy="848566"/>
          </a:xfrm>
          <a:prstGeom prst="rect">
            <a:avLst/>
          </a:prstGeom>
          <a:noFill/>
        </p:spPr>
        <p:txBody>
          <a:bodyPr wrap="none" rtlCol="0">
            <a:spAutoFit/>
          </a:bodyPr>
          <a:lstStyle/>
          <a:p>
            <a:pPr algn="ctr">
              <a:lnSpc>
                <a:spcPct val="150000"/>
              </a:lnSpc>
            </a:pPr>
            <a:r>
              <a:rPr lang="en-US" altLang="ko-KR" sz="3600" b="1" dirty="0">
                <a:solidFill>
                  <a:schemeClr val="tx1">
                    <a:lumMod val="95000"/>
                    <a:lumOff val="5000"/>
                  </a:schemeClr>
                </a:solidFill>
                <a:latin typeface="빙그레 따옴체" panose="02030503000000000000" pitchFamily="18" charset="-127"/>
                <a:ea typeface="빙그레 따옴체" panose="02030503000000000000" pitchFamily="18" charset="-127"/>
              </a:rPr>
              <a:t>CONTENTS</a:t>
            </a:r>
          </a:p>
        </p:txBody>
      </p:sp>
      <p:grpSp>
        <p:nvGrpSpPr>
          <p:cNvPr id="26" name="그룹 25"/>
          <p:cNvGrpSpPr/>
          <p:nvPr/>
        </p:nvGrpSpPr>
        <p:grpSpPr>
          <a:xfrm>
            <a:off x="3313481" y="1795902"/>
            <a:ext cx="2951449" cy="2531783"/>
            <a:chOff x="3074426" y="1851670"/>
            <a:chExt cx="2951449" cy="2531783"/>
          </a:xfrm>
        </p:grpSpPr>
        <p:sp>
          <p:nvSpPr>
            <p:cNvPr id="25" name="TextBox 24"/>
            <p:cNvSpPr txBox="1"/>
            <p:nvPr/>
          </p:nvSpPr>
          <p:spPr>
            <a:xfrm>
              <a:off x="3074426" y="1851670"/>
              <a:ext cx="2951449" cy="2531783"/>
            </a:xfrm>
            <a:prstGeom prst="rect">
              <a:avLst/>
            </a:prstGeom>
            <a:noFill/>
          </p:spPr>
          <p:txBody>
            <a:bodyPr wrap="none" rtlCol="0">
              <a:spAutoFit/>
            </a:bodyPr>
            <a:lstStyle/>
            <a:p>
              <a:pPr>
                <a:lnSpc>
                  <a:spcPct val="150000"/>
                </a:lnSpc>
              </a:pPr>
              <a:r>
                <a:rPr lang="en-US" altLang="ko-KR" b="1" spc="50" dirty="0">
                  <a:latin typeface="빙그레 따옴체" panose="02030503000000000000" pitchFamily="18" charset="-127"/>
                  <a:ea typeface="빙그레 따옴체" panose="02030503000000000000" pitchFamily="18" charset="-127"/>
                </a:rPr>
                <a:t>01 </a:t>
              </a:r>
              <a:r>
                <a:rPr lang="ko-KR" altLang="en-US" b="1" spc="50" dirty="0">
                  <a:latin typeface="빙그레 따옴체" panose="02030503000000000000" pitchFamily="18" charset="-127"/>
                  <a:ea typeface="빙그레 따옴체" panose="02030503000000000000" pitchFamily="18" charset="-127"/>
                </a:rPr>
                <a:t>주제 선정 배경</a:t>
              </a:r>
              <a:endParaRPr lang="en-US" altLang="ko-KR" b="1" spc="50" dirty="0">
                <a:latin typeface="빙그레 따옴체" panose="02030503000000000000" pitchFamily="18" charset="-127"/>
                <a:ea typeface="빙그레 따옴체" panose="02030503000000000000" pitchFamily="18" charset="-127"/>
              </a:endParaRPr>
            </a:p>
            <a:p>
              <a:pPr>
                <a:lnSpc>
                  <a:spcPct val="150000"/>
                </a:lnSpc>
              </a:pPr>
              <a:r>
                <a:rPr lang="en-US" altLang="ko-KR" b="1" spc="50" dirty="0">
                  <a:latin typeface="빙그레 따옴체" panose="02030503000000000000" pitchFamily="18" charset="-127"/>
                  <a:ea typeface="빙그레 따옴체" panose="02030503000000000000" pitchFamily="18" charset="-127"/>
                </a:rPr>
                <a:t>02 </a:t>
              </a:r>
              <a:r>
                <a:rPr lang="ko-KR" altLang="en-US" b="1" spc="50" dirty="0">
                  <a:latin typeface="빙그레 따옴체" panose="02030503000000000000" pitchFamily="18" charset="-127"/>
                  <a:ea typeface="빙그레 따옴체" panose="02030503000000000000" pitchFamily="18" charset="-127"/>
                </a:rPr>
                <a:t>데이터 수집 및 전처리</a:t>
              </a:r>
              <a:endParaRPr lang="en-US" altLang="ko-KR" b="1" spc="50" dirty="0">
                <a:latin typeface="빙그레 따옴체" panose="02030503000000000000" pitchFamily="18" charset="-127"/>
                <a:ea typeface="빙그레 따옴체" panose="02030503000000000000" pitchFamily="18" charset="-127"/>
              </a:endParaRPr>
            </a:p>
            <a:p>
              <a:pPr>
                <a:lnSpc>
                  <a:spcPct val="150000"/>
                </a:lnSpc>
              </a:pPr>
              <a:r>
                <a:rPr lang="en-US" altLang="ko-KR" b="1" spc="50" dirty="0">
                  <a:latin typeface="빙그레 따옴체" panose="02030503000000000000" pitchFamily="18" charset="-127"/>
                  <a:ea typeface="빙그레 따옴체" panose="02030503000000000000" pitchFamily="18" charset="-127"/>
                </a:rPr>
                <a:t>03 </a:t>
              </a:r>
              <a:r>
                <a:rPr lang="ko-KR" altLang="en-US" b="1" spc="50" dirty="0">
                  <a:latin typeface="빙그레 따옴체" panose="02030503000000000000" pitchFamily="18" charset="-127"/>
                  <a:ea typeface="빙그레 따옴체" panose="02030503000000000000" pitchFamily="18" charset="-127"/>
                </a:rPr>
                <a:t>모델링</a:t>
              </a:r>
              <a:endParaRPr lang="en-US" altLang="ko-KR" b="1" spc="50" dirty="0">
                <a:latin typeface="빙그레 따옴체" panose="02030503000000000000" pitchFamily="18" charset="-127"/>
                <a:ea typeface="빙그레 따옴체" panose="02030503000000000000" pitchFamily="18" charset="-127"/>
              </a:endParaRPr>
            </a:p>
            <a:p>
              <a:pPr>
                <a:lnSpc>
                  <a:spcPct val="150000"/>
                </a:lnSpc>
              </a:pPr>
              <a:r>
                <a:rPr lang="en-US" altLang="ko-KR" b="1" spc="50" dirty="0">
                  <a:latin typeface="빙그레 따옴체" panose="02030503000000000000" pitchFamily="18" charset="-127"/>
                  <a:ea typeface="빙그레 따옴체" panose="02030503000000000000" pitchFamily="18" charset="-127"/>
                </a:rPr>
                <a:t>04 </a:t>
              </a:r>
              <a:r>
                <a:rPr lang="ko-KR" altLang="en-US" b="1" spc="50" dirty="0">
                  <a:latin typeface="빙그레 따옴체" panose="02030503000000000000" pitchFamily="18" charset="-127"/>
                  <a:ea typeface="빙그레 따옴체" panose="02030503000000000000" pitchFamily="18" charset="-127"/>
                </a:rPr>
                <a:t>평가 및 적용</a:t>
              </a:r>
              <a:endParaRPr lang="en-US" altLang="ko-KR" b="1" spc="50" dirty="0">
                <a:latin typeface="빙그레 따옴체" panose="02030503000000000000" pitchFamily="18" charset="-127"/>
                <a:ea typeface="빙그레 따옴체" panose="02030503000000000000" pitchFamily="18" charset="-127"/>
              </a:endParaRPr>
            </a:p>
            <a:p>
              <a:pPr>
                <a:lnSpc>
                  <a:spcPct val="150000"/>
                </a:lnSpc>
              </a:pPr>
              <a:r>
                <a:rPr lang="en-US" altLang="ko-KR" b="1" spc="50" dirty="0">
                  <a:latin typeface="빙그레 따옴체" panose="02030503000000000000" pitchFamily="18" charset="-127"/>
                  <a:ea typeface="빙그레 따옴체" panose="02030503000000000000" pitchFamily="18" charset="-127"/>
                </a:rPr>
                <a:t>05 </a:t>
              </a:r>
              <a:r>
                <a:rPr lang="ko-KR" altLang="en-US" b="1" spc="50" dirty="0">
                  <a:latin typeface="빙그레 따옴체" panose="02030503000000000000" pitchFamily="18" charset="-127"/>
                  <a:ea typeface="빙그레 따옴체" panose="02030503000000000000" pitchFamily="18" charset="-127"/>
                </a:rPr>
                <a:t>결론 및 한계</a:t>
              </a:r>
              <a:endParaRPr lang="en-US" altLang="ko-KR" b="1" spc="50" dirty="0">
                <a:latin typeface="빙그레 따옴체" panose="02030503000000000000" pitchFamily="18" charset="-127"/>
                <a:ea typeface="빙그레 따옴체" panose="02030503000000000000" pitchFamily="18" charset="-127"/>
              </a:endParaRPr>
            </a:p>
            <a:p>
              <a:pPr>
                <a:lnSpc>
                  <a:spcPct val="150000"/>
                </a:lnSpc>
              </a:pPr>
              <a:r>
                <a:rPr lang="en-US" altLang="ko-KR" b="1" spc="50" dirty="0">
                  <a:latin typeface="빙그레 따옴체" panose="02030503000000000000" pitchFamily="18" charset="-127"/>
                  <a:ea typeface="빙그레 따옴체" panose="02030503000000000000" pitchFamily="18" charset="-127"/>
                </a:rPr>
                <a:t>06 </a:t>
              </a:r>
              <a:r>
                <a:rPr lang="ko-KR" altLang="en-US" b="1" spc="50" dirty="0">
                  <a:latin typeface="빙그레 따옴체" panose="02030503000000000000" pitchFamily="18" charset="-127"/>
                  <a:ea typeface="빙그레 따옴체" panose="02030503000000000000" pitchFamily="18" charset="-127"/>
                </a:rPr>
                <a:t>레퍼런스</a:t>
              </a:r>
              <a:endParaRPr lang="en-US" altLang="ko-KR" spc="50" dirty="0">
                <a:latin typeface="빙그레 따옴체" panose="02030503000000000000" pitchFamily="18" charset="-127"/>
                <a:ea typeface="빙그레 따옴체" panose="02030503000000000000" pitchFamily="18" charset="-127"/>
              </a:endParaRPr>
            </a:p>
          </p:txBody>
        </p:sp>
        <p:sp>
          <p:nvSpPr>
            <p:cNvPr id="27" name="TextBox 26"/>
            <p:cNvSpPr txBox="1"/>
            <p:nvPr/>
          </p:nvSpPr>
          <p:spPr>
            <a:xfrm>
              <a:off x="4430536" y="2643758"/>
              <a:ext cx="184731" cy="470450"/>
            </a:xfrm>
            <a:prstGeom prst="rect">
              <a:avLst/>
            </a:prstGeom>
            <a:noFill/>
          </p:spPr>
          <p:txBody>
            <a:bodyPr wrap="none" rtlCol="0">
              <a:spAutoFit/>
            </a:bodyPr>
            <a:lstStyle/>
            <a:p>
              <a:pPr algn="ctr">
                <a:lnSpc>
                  <a:spcPct val="150000"/>
                </a:lnSpc>
              </a:pPr>
              <a:endParaRPr lang="en-US" altLang="ko-KR" spc="50" dirty="0">
                <a:latin typeface="빙그레 따옴체" panose="02030503000000000000" pitchFamily="18" charset="-127"/>
                <a:ea typeface="빙그레 따옴체" panose="02030503000000000000" pitchFamily="18" charset="-127"/>
              </a:endParaRPr>
            </a:p>
          </p:txBody>
        </p:sp>
      </p:grpSp>
      <p:sp>
        <p:nvSpPr>
          <p:cNvPr id="34" name="TextBox 33"/>
          <p:cNvSpPr txBox="1"/>
          <p:nvPr/>
        </p:nvSpPr>
        <p:spPr>
          <a:xfrm>
            <a:off x="6251272" y="1275606"/>
            <a:ext cx="336952" cy="369332"/>
          </a:xfrm>
          <a:prstGeom prst="rect">
            <a:avLst/>
          </a:prstGeom>
          <a:noFill/>
        </p:spPr>
        <p:txBody>
          <a:bodyPr wrap="none" rtlCol="0">
            <a:spAutoFit/>
          </a:bodyPr>
          <a:lstStyle/>
          <a:p>
            <a:r>
              <a:rPr lang="en-US" altLang="ko-KR" b="1" dirty="0">
                <a:ln w="12700">
                  <a:solidFill>
                    <a:schemeClr val="tx1"/>
                  </a:solidFill>
                </a:ln>
                <a:latin typeface="빙그레 따옴체" panose="02030503000000000000" pitchFamily="18" charset="-127"/>
                <a:ea typeface="빙그레 따옴체" panose="02030503000000000000" pitchFamily="18" charset="-127"/>
              </a:rPr>
              <a:t>+</a:t>
            </a:r>
            <a:endParaRPr lang="ko-KR" altLang="en-US" b="1" dirty="0">
              <a:ln w="12700">
                <a:solidFill>
                  <a:schemeClr val="tx1"/>
                </a:solidFill>
              </a:ln>
              <a:latin typeface="빙그레 따옴체" panose="02030503000000000000" pitchFamily="18" charset="-127"/>
              <a:ea typeface="빙그레 따옴체" panose="02030503000000000000" pitchFamily="18" charset="-127"/>
            </a:endParaRPr>
          </a:p>
        </p:txBody>
      </p:sp>
      <p:sp>
        <p:nvSpPr>
          <p:cNvPr id="33" name="직각 삼각형 32"/>
          <p:cNvSpPr/>
          <p:nvPr/>
        </p:nvSpPr>
        <p:spPr>
          <a:xfrm rot="16200000">
            <a:off x="2519772" y="1264849"/>
            <a:ext cx="595007" cy="595007"/>
          </a:xfrm>
          <a:prstGeom prst="rtTriangl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빙그레 따옴체" panose="02030503000000000000" pitchFamily="18" charset="-127"/>
              <a:ea typeface="빙그레 따옴체" panose="02030503000000000000" pitchFamily="18" charset="-127"/>
            </a:endParaRPr>
          </a:p>
        </p:txBody>
      </p:sp>
      <p:pic>
        <p:nvPicPr>
          <p:cNvPr id="11" name="Picture 2" descr="rap icon에 대한 이미지 검색결과">
            <a:extLst>
              <a:ext uri="{FF2B5EF4-FFF2-40B4-BE49-F238E27FC236}">
                <a16:creationId xmlns:a16="http://schemas.microsoft.com/office/drawing/2014/main" id="{80887027-3E53-486D-AD4B-A90BD0872A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0496" y="339502"/>
            <a:ext cx="653200" cy="69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891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F9966">
                <a:lumMod val="100000"/>
                <a:alpha val="34000"/>
              </a:srgbClr>
            </a:gs>
            <a:gs pos="100000">
              <a:srgbClr val="66CCFF"/>
            </a:gs>
          </a:gsLst>
          <a:path path="circle">
            <a:fillToRect l="100000" t="100000"/>
          </a:path>
        </a:gradFill>
        <a:effectLst/>
      </p:bgPr>
    </p:bg>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BC67DBD7-A8AC-4F87-A615-ADE1AB30FA35}"/>
              </a:ext>
            </a:extLst>
          </p:cNvPr>
          <p:cNvGrpSpPr/>
          <p:nvPr/>
        </p:nvGrpSpPr>
        <p:grpSpPr>
          <a:xfrm>
            <a:off x="2951820" y="1553367"/>
            <a:ext cx="3240360" cy="2036766"/>
            <a:chOff x="2954285" y="1399080"/>
            <a:chExt cx="3240360" cy="2036766"/>
          </a:xfrm>
        </p:grpSpPr>
        <p:sp>
          <p:nvSpPr>
            <p:cNvPr id="10" name="직사각형 9">
              <a:extLst>
                <a:ext uri="{FF2B5EF4-FFF2-40B4-BE49-F238E27FC236}">
                  <a16:creationId xmlns:a16="http://schemas.microsoft.com/office/drawing/2014/main" id="{D53FBE62-1F89-4E64-AF31-77E740685308}"/>
                </a:ext>
              </a:extLst>
            </p:cNvPr>
            <p:cNvSpPr/>
            <p:nvPr/>
          </p:nvSpPr>
          <p:spPr>
            <a:xfrm>
              <a:off x="2954285" y="1419622"/>
              <a:ext cx="3240360" cy="2016224"/>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11" name="TextBox 10">
              <a:extLst>
                <a:ext uri="{FF2B5EF4-FFF2-40B4-BE49-F238E27FC236}">
                  <a16:creationId xmlns:a16="http://schemas.microsoft.com/office/drawing/2014/main" id="{534DBA7E-CA36-4958-9992-C1F674D34DC2}"/>
                </a:ext>
              </a:extLst>
            </p:cNvPr>
            <p:cNvSpPr txBox="1"/>
            <p:nvPr/>
          </p:nvSpPr>
          <p:spPr>
            <a:xfrm>
              <a:off x="3026293" y="1482796"/>
              <a:ext cx="742511" cy="461665"/>
            </a:xfrm>
            <a:prstGeom prst="rect">
              <a:avLst/>
            </a:prstGeom>
            <a:noFill/>
          </p:spPr>
          <p:txBody>
            <a:bodyPr wrap="none" rtlCol="0">
              <a:spAutoFit/>
            </a:bodyPr>
            <a:lstStyle/>
            <a:p>
              <a:r>
                <a:rPr lang="en-US" altLang="ko-KR" sz="2400" b="1" dirty="0">
                  <a:latin typeface="빙그레 따옴체" panose="02030503000000000000" pitchFamily="18" charset="-127"/>
                  <a:ea typeface="빙그레 따옴체" panose="02030503000000000000" pitchFamily="18" charset="-127"/>
                </a:rPr>
                <a:t>005</a:t>
              </a:r>
              <a:endParaRPr lang="ko-KR" altLang="en-US" sz="2400" b="1" dirty="0">
                <a:latin typeface="빙그레 따옴체" panose="02030503000000000000" pitchFamily="18" charset="-127"/>
                <a:ea typeface="빙그레 따옴체" panose="02030503000000000000" pitchFamily="18" charset="-127"/>
              </a:endParaRPr>
            </a:p>
          </p:txBody>
        </p:sp>
        <p:sp>
          <p:nvSpPr>
            <p:cNvPr id="12" name="TextBox 11">
              <a:extLst>
                <a:ext uri="{FF2B5EF4-FFF2-40B4-BE49-F238E27FC236}">
                  <a16:creationId xmlns:a16="http://schemas.microsoft.com/office/drawing/2014/main" id="{18BD175B-03D4-48C3-94A5-F8E14E08EF90}"/>
                </a:ext>
              </a:extLst>
            </p:cNvPr>
            <p:cNvSpPr txBox="1"/>
            <p:nvPr/>
          </p:nvSpPr>
          <p:spPr>
            <a:xfrm>
              <a:off x="3448836" y="2201439"/>
              <a:ext cx="2251257" cy="523220"/>
            </a:xfrm>
            <a:prstGeom prst="rect">
              <a:avLst/>
            </a:prstGeom>
            <a:noFill/>
          </p:spPr>
          <p:txBody>
            <a:bodyPr wrap="none" rtlCol="0">
              <a:spAutoFit/>
            </a:bodyPr>
            <a:lstStyle/>
            <a:p>
              <a:r>
                <a:rPr lang="ko-KR" altLang="en-US" sz="2800" b="1" spc="20" dirty="0">
                  <a:latin typeface="빙그레 따옴체" panose="02030503000000000000" pitchFamily="18" charset="-127"/>
                  <a:ea typeface="빙그레 따옴체" panose="02030503000000000000" pitchFamily="18" charset="-127"/>
                </a:rPr>
                <a:t>결론 및 한계</a:t>
              </a:r>
            </a:p>
          </p:txBody>
        </p:sp>
        <p:sp>
          <p:nvSpPr>
            <p:cNvPr id="13" name="TextBox 12">
              <a:extLst>
                <a:ext uri="{FF2B5EF4-FFF2-40B4-BE49-F238E27FC236}">
                  <a16:creationId xmlns:a16="http://schemas.microsoft.com/office/drawing/2014/main" id="{A09CB5F8-F211-4348-BE71-99462FDDA05F}"/>
                </a:ext>
              </a:extLst>
            </p:cNvPr>
            <p:cNvSpPr txBox="1"/>
            <p:nvPr/>
          </p:nvSpPr>
          <p:spPr>
            <a:xfrm>
              <a:off x="5857693" y="1399080"/>
              <a:ext cx="336952" cy="369332"/>
            </a:xfrm>
            <a:prstGeom prst="rect">
              <a:avLst/>
            </a:prstGeom>
            <a:noFill/>
          </p:spPr>
          <p:txBody>
            <a:bodyPr wrap="none" rtlCol="0">
              <a:spAutoFit/>
            </a:bodyPr>
            <a:lstStyle/>
            <a:p>
              <a:r>
                <a:rPr lang="en-US" altLang="ko-KR" b="1" dirty="0">
                  <a:ln w="12700">
                    <a:solidFill>
                      <a:schemeClr val="tx1"/>
                    </a:solidFill>
                  </a:ln>
                  <a:latin typeface="바른돋움Pro 3" panose="02020603020101020101" pitchFamily="18" charset="-127"/>
                  <a:ea typeface="바른돋움Pro 3" panose="02020603020101020101" pitchFamily="18" charset="-127"/>
                </a:rPr>
                <a:t>+</a:t>
              </a:r>
              <a:endParaRPr lang="ko-KR" altLang="en-US" b="1" dirty="0">
                <a:ln w="12700">
                  <a:solidFill>
                    <a:schemeClr val="tx1"/>
                  </a:solidFill>
                </a:ln>
                <a:latin typeface="바른돋움Pro 3" panose="02020603020101020101" pitchFamily="18" charset="-127"/>
                <a:ea typeface="바른돋움Pro 3" panose="02020603020101020101" pitchFamily="18" charset="-127"/>
              </a:endParaRPr>
            </a:p>
          </p:txBody>
        </p:sp>
      </p:grpSp>
    </p:spTree>
    <p:extLst>
      <p:ext uri="{BB962C8B-B14F-4D97-AF65-F5344CB8AC3E}">
        <p14:creationId xmlns:p14="http://schemas.microsoft.com/office/powerpoint/2010/main" val="4053002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057863" y="195485"/>
            <a:ext cx="1502334" cy="454292"/>
          </a:xfrm>
          <a:prstGeom prst="rect">
            <a:avLst/>
          </a:prstGeom>
          <a:noFill/>
        </p:spPr>
        <p:txBody>
          <a:bodyPr wrap="none" rtlCol="0">
            <a:spAutoFit/>
          </a:bodyPr>
          <a:lstStyle/>
          <a:p>
            <a:pPr>
              <a:lnSpc>
                <a:spcPct val="150000"/>
              </a:lnSpc>
            </a:pPr>
            <a:r>
              <a:rPr lang="ko-KR" altLang="en-US" b="1" dirty="0">
                <a:latin typeface="빙그레 따옴체" panose="02030503000000000000" pitchFamily="18" charset="-127"/>
                <a:ea typeface="빙그레 따옴체" panose="02030503000000000000" pitchFamily="18" charset="-127"/>
              </a:rPr>
              <a:t>결론 및 한계</a:t>
            </a:r>
            <a:endParaRPr lang="en-US" altLang="ko-KR" b="1" dirty="0">
              <a:latin typeface="빙그레 따옴체" panose="02030503000000000000" pitchFamily="18" charset="-127"/>
              <a:ea typeface="빙그레 따옴체" panose="02030503000000000000" pitchFamily="18" charset="-127"/>
            </a:endParaRPr>
          </a:p>
        </p:txBody>
      </p:sp>
      <p:cxnSp>
        <p:nvCxnSpPr>
          <p:cNvPr id="5" name="직선 연결선 4"/>
          <p:cNvCxnSpPr/>
          <p:nvPr/>
        </p:nvCxnSpPr>
        <p:spPr>
          <a:xfrm>
            <a:off x="1059450" y="195486"/>
            <a:ext cx="786327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5351" y="2109"/>
            <a:ext cx="838691" cy="769441"/>
          </a:xfrm>
          <a:prstGeom prst="rect">
            <a:avLst/>
          </a:prstGeom>
          <a:noFill/>
        </p:spPr>
        <p:txBody>
          <a:bodyPr wrap="none" rtlCol="0">
            <a:spAutoFit/>
          </a:bodyPr>
          <a:lstStyle/>
          <a:p>
            <a:r>
              <a:rPr lang="en-US" altLang="ko-KR" sz="4400" b="1" dirty="0">
                <a:blipFill dpi="0" rotWithShape="1">
                  <a:blip r:embed="rId3"/>
                  <a:srcRect/>
                  <a:stretch>
                    <a:fillRect/>
                  </a:stretch>
                </a:blipFill>
                <a:latin typeface="a고딕18" panose="02020600000000000000" pitchFamily="18" charset="-127"/>
                <a:ea typeface="a고딕18" panose="02020600000000000000" pitchFamily="18" charset="-127"/>
              </a:rPr>
              <a:t>05</a:t>
            </a:r>
            <a:endParaRPr lang="ko-KR" altLang="en-US" sz="4400" b="1" dirty="0">
              <a:blipFill dpi="0" rotWithShape="1">
                <a:blip r:embed="rId3"/>
                <a:srcRect/>
                <a:stretch>
                  <a:fillRect/>
                </a:stretch>
              </a:blipFill>
              <a:latin typeface="a고딕18" panose="02020600000000000000" pitchFamily="18" charset="-127"/>
              <a:ea typeface="a고딕18" panose="02020600000000000000" pitchFamily="18" charset="-127"/>
            </a:endParaRPr>
          </a:p>
        </p:txBody>
      </p:sp>
      <p:cxnSp>
        <p:nvCxnSpPr>
          <p:cNvPr id="23" name="직선 연결선 22"/>
          <p:cNvCxnSpPr/>
          <p:nvPr/>
        </p:nvCxnSpPr>
        <p:spPr>
          <a:xfrm>
            <a:off x="273123" y="4948014"/>
            <a:ext cx="86496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2C6BBF2A-6A67-4173-86CE-1BB8AEF91DE3}"/>
              </a:ext>
            </a:extLst>
          </p:cNvPr>
          <p:cNvSpPr/>
          <p:nvPr/>
        </p:nvSpPr>
        <p:spPr>
          <a:xfrm>
            <a:off x="307023" y="964342"/>
            <a:ext cx="8615701" cy="391166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2" name="TextBox 1">
            <a:extLst>
              <a:ext uri="{FF2B5EF4-FFF2-40B4-BE49-F238E27FC236}">
                <a16:creationId xmlns:a16="http://schemas.microsoft.com/office/drawing/2014/main" id="{9B5F3179-F59F-4BC4-8365-7B500B88624D}"/>
              </a:ext>
            </a:extLst>
          </p:cNvPr>
          <p:cNvSpPr txBox="1"/>
          <p:nvPr/>
        </p:nvSpPr>
        <p:spPr>
          <a:xfrm>
            <a:off x="307023" y="964342"/>
            <a:ext cx="8615701" cy="3730252"/>
          </a:xfrm>
          <a:prstGeom prst="rect">
            <a:avLst/>
          </a:prstGeom>
          <a:noFill/>
        </p:spPr>
        <p:txBody>
          <a:bodyPr wrap="square" rtlCol="0">
            <a:spAutoFit/>
          </a:bodyPr>
          <a:lstStyle/>
          <a:p>
            <a:pPr algn="just">
              <a:lnSpc>
                <a:spcPct val="200000"/>
              </a:lnSpc>
            </a:pPr>
            <a:endParaRPr lang="en-US" altLang="ko-KR" sz="1200" dirty="0">
              <a:latin typeface="빙그레 따옴체" panose="02030503000000000000" pitchFamily="18" charset="-127"/>
              <a:ea typeface="빙그레 따옴체" panose="02030503000000000000" pitchFamily="18" charset="-127"/>
            </a:endParaRPr>
          </a:p>
          <a:p>
            <a:pPr marL="285750" indent="-285750" algn="just">
              <a:lnSpc>
                <a:spcPct val="200000"/>
              </a:lnSpc>
              <a:buFont typeface="Arial" panose="020B0604020202020204" pitchFamily="34" charset="0"/>
              <a:buChar char="•"/>
            </a:pPr>
            <a:r>
              <a:rPr lang="ko-KR" altLang="en-US" sz="1200" dirty="0">
                <a:latin typeface="빙그레 따옴체" panose="02030503000000000000" pitchFamily="18" charset="-127"/>
                <a:ea typeface="빙그레 따옴체" panose="02030503000000000000" pitchFamily="18" charset="-127"/>
              </a:rPr>
              <a:t>매끄러운 문맥을 가진 노래가사를 만들기엔 한계 존재</a:t>
            </a:r>
            <a:r>
              <a:rPr lang="en-US" altLang="ko-KR" sz="1200" dirty="0">
                <a:latin typeface="빙그레 따옴체" panose="02030503000000000000" pitchFamily="18" charset="-127"/>
                <a:ea typeface="빙그레 따옴체" panose="02030503000000000000" pitchFamily="18" charset="-127"/>
              </a:rPr>
              <a:t>. </a:t>
            </a:r>
            <a:r>
              <a:rPr lang="ko-KR" altLang="en-US" sz="1200" dirty="0">
                <a:latin typeface="빙그레 따옴체" panose="02030503000000000000" pitchFamily="18" charset="-127"/>
                <a:ea typeface="빙그레 따옴체" panose="02030503000000000000" pitchFamily="18" charset="-127"/>
              </a:rPr>
              <a:t>하지만</a:t>
            </a:r>
            <a:r>
              <a:rPr lang="en-US" altLang="ko-KR" sz="1200" dirty="0">
                <a:latin typeface="빙그레 따옴체" panose="02030503000000000000" pitchFamily="18" charset="-127"/>
                <a:ea typeface="빙그레 따옴체" panose="02030503000000000000" pitchFamily="18" charset="-127"/>
              </a:rPr>
              <a:t>, </a:t>
            </a:r>
            <a:r>
              <a:rPr lang="ko-KR" altLang="en-US" sz="1200" dirty="0">
                <a:latin typeface="빙그레 따옴체" panose="02030503000000000000" pitchFamily="18" charset="-127"/>
                <a:ea typeface="빙그레 따옴체" panose="02030503000000000000" pitchFamily="18" charset="-127"/>
              </a:rPr>
              <a:t>재미있는 문구들이 있기 때문에 사람에게 영감을 줄 수 있는 좋은 촉진제가 될 수 있을 것이라 판단됨</a:t>
            </a:r>
            <a:endParaRPr lang="en-US" altLang="ko-KR" sz="1200" dirty="0">
              <a:latin typeface="빙그레 따옴체" panose="02030503000000000000" pitchFamily="18" charset="-127"/>
              <a:ea typeface="빙그레 따옴체" panose="02030503000000000000" pitchFamily="18" charset="-127"/>
            </a:endParaRPr>
          </a:p>
          <a:p>
            <a:pPr marL="285750" indent="-285750" algn="just">
              <a:lnSpc>
                <a:spcPct val="200000"/>
              </a:lnSpc>
              <a:buFont typeface="Arial" panose="020B0604020202020204" pitchFamily="34" charset="0"/>
              <a:buChar char="•"/>
            </a:pPr>
            <a:r>
              <a:rPr lang="ko-KR" altLang="en-US" sz="1200" dirty="0">
                <a:latin typeface="빙그레 따옴체" panose="02030503000000000000" pitchFamily="18" charset="-127"/>
                <a:ea typeface="빙그레 따옴체" panose="02030503000000000000" pitchFamily="18" charset="-127"/>
              </a:rPr>
              <a:t>또한 </a:t>
            </a:r>
            <a:r>
              <a:rPr lang="en-US" altLang="ko-KR" sz="1200" dirty="0">
                <a:latin typeface="빙그레 따옴체" panose="02030503000000000000" pitchFamily="18" charset="-127"/>
                <a:ea typeface="빙그레 따옴체" panose="02030503000000000000" pitchFamily="18" charset="-127"/>
              </a:rPr>
              <a:t>Instant Rap</a:t>
            </a:r>
            <a:r>
              <a:rPr lang="ko-KR" altLang="en-US" sz="1200" dirty="0">
                <a:latin typeface="빙그레 따옴체" panose="02030503000000000000" pitchFamily="18" charset="-127"/>
                <a:ea typeface="빙그레 따옴체" panose="02030503000000000000" pitchFamily="18" charset="-127"/>
              </a:rPr>
              <a:t>으로썬 충분한 메타 자료로 활용될 수 있을 것이라 판단됨</a:t>
            </a:r>
            <a:endParaRPr lang="en-US" altLang="ko-KR" sz="1200" dirty="0">
              <a:latin typeface="빙그레 따옴체" panose="02030503000000000000" pitchFamily="18" charset="-127"/>
              <a:ea typeface="빙그레 따옴체" panose="02030503000000000000" pitchFamily="18" charset="-127"/>
            </a:endParaRPr>
          </a:p>
          <a:p>
            <a:pPr algn="just">
              <a:lnSpc>
                <a:spcPct val="200000"/>
              </a:lnSpc>
            </a:pPr>
            <a:endParaRPr lang="en-US" altLang="ko-KR" sz="1200" dirty="0">
              <a:latin typeface="빙그레 따옴체" panose="02030503000000000000" pitchFamily="18" charset="-127"/>
              <a:ea typeface="빙그레 따옴체" panose="02030503000000000000" pitchFamily="18" charset="-127"/>
            </a:endParaRPr>
          </a:p>
          <a:p>
            <a:pPr marL="285750" indent="-285750" algn="just">
              <a:lnSpc>
                <a:spcPct val="200000"/>
              </a:lnSpc>
              <a:buFont typeface="Arial" panose="020B0604020202020204" pitchFamily="34" charset="0"/>
              <a:buChar char="•"/>
            </a:pPr>
            <a:r>
              <a:rPr lang="ko-KR" altLang="en-US" sz="1200" dirty="0">
                <a:latin typeface="빙그레 따옴체" panose="02030503000000000000" pitchFamily="18" charset="-127"/>
                <a:ea typeface="빙그레 따옴체" panose="02030503000000000000" pitchFamily="18" charset="-127"/>
              </a:rPr>
              <a:t>가사 대부분이 사랑에 대한 주제가 많은 비율을 차지하여 출력된 가사들이 특정 감정에 </a:t>
            </a:r>
            <a:r>
              <a:rPr lang="ko-KR" altLang="en-US" sz="1200" dirty="0" err="1">
                <a:latin typeface="빙그레 따옴체" panose="02030503000000000000" pitchFamily="18" charset="-127"/>
                <a:ea typeface="빙그레 따옴체" panose="02030503000000000000" pitchFamily="18" charset="-127"/>
              </a:rPr>
              <a:t>치우쳐짐</a:t>
            </a:r>
            <a:endParaRPr lang="en-US" altLang="ko-KR" sz="1200" dirty="0">
              <a:latin typeface="빙그레 따옴체" panose="02030503000000000000" pitchFamily="18" charset="-127"/>
              <a:ea typeface="빙그레 따옴체" panose="02030503000000000000" pitchFamily="18" charset="-127"/>
            </a:endParaRPr>
          </a:p>
          <a:p>
            <a:pPr marL="742950" lvl="1" indent="-285750" algn="just">
              <a:lnSpc>
                <a:spcPct val="200000"/>
              </a:lnSpc>
              <a:buFont typeface="Arial" panose="020B0604020202020204" pitchFamily="34" charset="0"/>
              <a:buChar char="•"/>
            </a:pPr>
            <a:r>
              <a:rPr lang="ko-KR" altLang="en-US" sz="1200" dirty="0">
                <a:latin typeface="빙그레 따옴체" panose="02030503000000000000" pitchFamily="18" charset="-127"/>
                <a:ea typeface="빙그레 따옴체" panose="02030503000000000000" pitchFamily="18" charset="-127"/>
              </a:rPr>
              <a:t>주제 별로 학습 데이터를 분류하여 주제 별 모델 생성 필요</a:t>
            </a:r>
            <a:endParaRPr lang="en-US" altLang="ko-KR" sz="1200" dirty="0">
              <a:latin typeface="빙그레 따옴체" panose="02030503000000000000" pitchFamily="18" charset="-127"/>
              <a:ea typeface="빙그레 따옴체" panose="02030503000000000000" pitchFamily="18" charset="-127"/>
            </a:endParaRPr>
          </a:p>
          <a:p>
            <a:pPr marL="285750" indent="-285750" algn="just">
              <a:lnSpc>
                <a:spcPct val="200000"/>
              </a:lnSpc>
              <a:buFont typeface="Arial" panose="020B0604020202020204" pitchFamily="34" charset="0"/>
              <a:buChar char="•"/>
            </a:pPr>
            <a:r>
              <a:rPr lang="en-US" altLang="ko-KR" sz="1200" dirty="0">
                <a:latin typeface="빙그레 따옴체" panose="02030503000000000000" pitchFamily="18" charset="-127"/>
                <a:ea typeface="빙그레 따옴체" panose="02030503000000000000" pitchFamily="18" charset="-127"/>
              </a:rPr>
              <a:t>Computing Power </a:t>
            </a:r>
            <a:r>
              <a:rPr lang="ko-KR" altLang="en-US" sz="1200" dirty="0">
                <a:latin typeface="빙그레 따옴체" panose="02030503000000000000" pitchFamily="18" charset="-127"/>
                <a:ea typeface="빙그레 따옴체" panose="02030503000000000000" pitchFamily="18" charset="-127"/>
              </a:rPr>
              <a:t>부족으로 </a:t>
            </a:r>
            <a:r>
              <a:rPr lang="ko-KR" altLang="en-US" sz="1200" dirty="0" err="1">
                <a:latin typeface="빙그레 따옴체" panose="02030503000000000000" pitchFamily="18" charset="-127"/>
                <a:ea typeface="빙그레 따옴체" panose="02030503000000000000" pitchFamily="18" charset="-127"/>
              </a:rPr>
              <a:t>에폭이나</a:t>
            </a:r>
            <a:r>
              <a:rPr lang="ko-KR" altLang="en-US" sz="1200" dirty="0">
                <a:latin typeface="빙그레 따옴체" panose="02030503000000000000" pitchFamily="18" charset="-127"/>
                <a:ea typeface="빙그레 따옴체" panose="02030503000000000000" pitchFamily="18" charset="-127"/>
              </a:rPr>
              <a:t> </a:t>
            </a:r>
            <a:r>
              <a:rPr lang="en-US" altLang="ko-KR" sz="1200" dirty="0" err="1">
                <a:latin typeface="빙그레 따옴체" panose="02030503000000000000" pitchFamily="18" charset="-127"/>
                <a:ea typeface="빙그레 따옴체" panose="02030503000000000000" pitchFamily="18" charset="-127"/>
              </a:rPr>
              <a:t>Maxlen</a:t>
            </a:r>
            <a:r>
              <a:rPr lang="en-US" altLang="ko-KR" sz="1200" dirty="0">
                <a:latin typeface="빙그레 따옴체" panose="02030503000000000000" pitchFamily="18" charset="-127"/>
                <a:ea typeface="빙그레 따옴체" panose="02030503000000000000" pitchFamily="18" charset="-127"/>
              </a:rPr>
              <a:t> </a:t>
            </a:r>
            <a:r>
              <a:rPr lang="ko-KR" altLang="en-US" sz="1200" dirty="0">
                <a:latin typeface="빙그레 따옴체" panose="02030503000000000000" pitchFamily="18" charset="-127"/>
                <a:ea typeface="빙그레 따옴체" panose="02030503000000000000" pitchFamily="18" charset="-127"/>
              </a:rPr>
              <a:t>등 다양한 시도들을 하지 못함</a:t>
            </a:r>
            <a:endParaRPr lang="en-US" altLang="ko-KR" sz="1200" dirty="0">
              <a:latin typeface="빙그레 따옴체" panose="02030503000000000000" pitchFamily="18" charset="-127"/>
              <a:ea typeface="빙그레 따옴체" panose="02030503000000000000" pitchFamily="18" charset="-127"/>
            </a:endParaRPr>
          </a:p>
          <a:p>
            <a:pPr marL="285750" indent="-285750" algn="just">
              <a:lnSpc>
                <a:spcPct val="200000"/>
              </a:lnSpc>
              <a:buFont typeface="Arial" panose="020B0604020202020204" pitchFamily="34" charset="0"/>
              <a:buChar char="•"/>
            </a:pPr>
            <a:r>
              <a:rPr lang="ko-KR" altLang="en-US" sz="1200" dirty="0">
                <a:latin typeface="빙그레 따옴체" panose="02030503000000000000" pitchFamily="18" charset="-127"/>
                <a:ea typeface="빙그레 따옴체" panose="02030503000000000000" pitchFamily="18" charset="-127"/>
              </a:rPr>
              <a:t>한국어만으로 가사 생성</a:t>
            </a:r>
            <a:endParaRPr lang="en-US" altLang="ko-KR" sz="1200" dirty="0">
              <a:latin typeface="빙그레 따옴체" panose="02030503000000000000" pitchFamily="18" charset="-127"/>
              <a:ea typeface="빙그레 따옴체" panose="02030503000000000000" pitchFamily="18" charset="-127"/>
            </a:endParaRPr>
          </a:p>
          <a:p>
            <a:pPr marL="742950" lvl="1" indent="-285750" algn="just">
              <a:lnSpc>
                <a:spcPct val="200000"/>
              </a:lnSpc>
              <a:buFont typeface="Arial" panose="020B0604020202020204" pitchFamily="34" charset="0"/>
              <a:buChar char="•"/>
            </a:pPr>
            <a:r>
              <a:rPr lang="ko-KR" altLang="en-US" sz="1200" dirty="0">
                <a:latin typeface="빙그레 따옴체" panose="02030503000000000000" pitchFamily="18" charset="-127"/>
                <a:ea typeface="빙그레 따옴체" panose="02030503000000000000" pitchFamily="18" charset="-127"/>
              </a:rPr>
              <a:t>향후 영어를 추가하여 모델을 개선한다면 좋은 결과가 나올 것이라 예상</a:t>
            </a:r>
            <a:endParaRPr lang="en-US" altLang="ko-KR" sz="1200" dirty="0">
              <a:latin typeface="빙그레 따옴체" panose="02030503000000000000" pitchFamily="18" charset="-127"/>
              <a:ea typeface="빙그레 따옴체" panose="02030503000000000000" pitchFamily="18" charset="-127"/>
            </a:endParaRPr>
          </a:p>
        </p:txBody>
      </p:sp>
      <p:sp>
        <p:nvSpPr>
          <p:cNvPr id="8" name="TextBox 7">
            <a:extLst>
              <a:ext uri="{FF2B5EF4-FFF2-40B4-BE49-F238E27FC236}">
                <a16:creationId xmlns:a16="http://schemas.microsoft.com/office/drawing/2014/main" id="{7949C383-444C-445B-8ADB-C371BD04FCDA}"/>
              </a:ext>
            </a:extLst>
          </p:cNvPr>
          <p:cNvSpPr txBox="1"/>
          <p:nvPr/>
        </p:nvSpPr>
        <p:spPr>
          <a:xfrm>
            <a:off x="304816" y="968196"/>
            <a:ext cx="617477" cy="459357"/>
          </a:xfrm>
          <a:prstGeom prst="rect">
            <a:avLst/>
          </a:prstGeom>
          <a:noFill/>
        </p:spPr>
        <p:txBody>
          <a:bodyPr wrap="none" rtlCol="0">
            <a:spAutoFit/>
          </a:bodyPr>
          <a:lstStyle/>
          <a:p>
            <a:pPr algn="just">
              <a:lnSpc>
                <a:spcPct val="150000"/>
              </a:lnSpc>
            </a:pPr>
            <a:r>
              <a:rPr lang="ko-KR" altLang="en-US" b="1">
                <a:solidFill>
                  <a:schemeClr val="tx1">
                    <a:lumMod val="65000"/>
                    <a:lumOff val="35000"/>
                  </a:schemeClr>
                </a:solidFill>
                <a:latin typeface="나눔고딕" panose="020D0604000000000000" pitchFamily="50" charset="-127"/>
                <a:ea typeface="나눔고딕" panose="020D0604000000000000" pitchFamily="50" charset="-127"/>
              </a:rPr>
              <a:t>결론</a:t>
            </a:r>
            <a:endParaRPr lang="en-US" altLang="ko-KR" b="1" dirty="0">
              <a:solidFill>
                <a:schemeClr val="tx1">
                  <a:lumMod val="65000"/>
                  <a:lumOff val="35000"/>
                </a:schemeClr>
              </a:solidFill>
              <a:latin typeface="나눔고딕" panose="020D0604000000000000" pitchFamily="50" charset="-127"/>
              <a:ea typeface="나눔고딕" panose="020D0604000000000000" pitchFamily="50" charset="-127"/>
            </a:endParaRPr>
          </a:p>
        </p:txBody>
      </p:sp>
      <p:sp>
        <p:nvSpPr>
          <p:cNvPr id="9" name="TextBox 8">
            <a:extLst>
              <a:ext uri="{FF2B5EF4-FFF2-40B4-BE49-F238E27FC236}">
                <a16:creationId xmlns:a16="http://schemas.microsoft.com/office/drawing/2014/main" id="{283F4E56-9AE5-4823-8BE7-B6E760C859C2}"/>
              </a:ext>
            </a:extLst>
          </p:cNvPr>
          <p:cNvSpPr txBox="1"/>
          <p:nvPr/>
        </p:nvSpPr>
        <p:spPr>
          <a:xfrm>
            <a:off x="304654" y="2456201"/>
            <a:ext cx="617477" cy="459357"/>
          </a:xfrm>
          <a:prstGeom prst="rect">
            <a:avLst/>
          </a:prstGeom>
          <a:noFill/>
        </p:spPr>
        <p:txBody>
          <a:bodyPr wrap="none" rtlCol="0">
            <a:spAutoFit/>
          </a:bodyPr>
          <a:lstStyle/>
          <a:p>
            <a:pPr algn="just">
              <a:lnSpc>
                <a:spcPct val="150000"/>
              </a:lnSpc>
            </a:pPr>
            <a:r>
              <a:rPr lang="ko-KR" altLang="en-US" b="1" dirty="0">
                <a:solidFill>
                  <a:schemeClr val="tx1">
                    <a:lumMod val="65000"/>
                    <a:lumOff val="35000"/>
                  </a:schemeClr>
                </a:solidFill>
                <a:latin typeface="나눔고딕" panose="020D0604000000000000" pitchFamily="50" charset="-127"/>
                <a:ea typeface="나눔고딕" panose="020D0604000000000000" pitchFamily="50" charset="-127"/>
              </a:rPr>
              <a:t>한계</a:t>
            </a:r>
            <a:endParaRPr lang="en-US" altLang="ko-KR" b="1" dirty="0">
              <a:solidFill>
                <a:schemeClr val="tx1">
                  <a:lumMod val="65000"/>
                  <a:lumOff val="35000"/>
                </a:schemeClr>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370817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065620" y="209667"/>
            <a:ext cx="1107997" cy="454292"/>
          </a:xfrm>
          <a:prstGeom prst="rect">
            <a:avLst/>
          </a:prstGeom>
          <a:noFill/>
        </p:spPr>
        <p:txBody>
          <a:bodyPr wrap="none" rtlCol="0">
            <a:spAutoFit/>
          </a:bodyPr>
          <a:lstStyle/>
          <a:p>
            <a:pPr algn="ctr">
              <a:lnSpc>
                <a:spcPct val="150000"/>
              </a:lnSpc>
            </a:pPr>
            <a:r>
              <a:rPr lang="ko-KR" altLang="en-US" b="1" dirty="0">
                <a:latin typeface="빙그레 따옴체" panose="02030503000000000000" pitchFamily="18" charset="-127"/>
                <a:ea typeface="빙그레 따옴체" panose="02030503000000000000" pitchFamily="18" charset="-127"/>
              </a:rPr>
              <a:t>레퍼런스</a:t>
            </a:r>
            <a:endParaRPr lang="en-US" altLang="ko-KR" b="1" dirty="0">
              <a:latin typeface="빙그레 따옴체" panose="02030503000000000000" pitchFamily="18" charset="-127"/>
              <a:ea typeface="빙그레 따옴체" panose="02030503000000000000" pitchFamily="18" charset="-127"/>
            </a:endParaRPr>
          </a:p>
        </p:txBody>
      </p:sp>
      <p:cxnSp>
        <p:nvCxnSpPr>
          <p:cNvPr id="5" name="직선 연결선 4"/>
          <p:cNvCxnSpPr/>
          <p:nvPr/>
        </p:nvCxnSpPr>
        <p:spPr>
          <a:xfrm>
            <a:off x="1059450" y="195486"/>
            <a:ext cx="786327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5351" y="2109"/>
            <a:ext cx="838691" cy="769441"/>
          </a:xfrm>
          <a:prstGeom prst="rect">
            <a:avLst/>
          </a:prstGeom>
          <a:noFill/>
        </p:spPr>
        <p:txBody>
          <a:bodyPr wrap="none" rtlCol="0">
            <a:spAutoFit/>
          </a:bodyPr>
          <a:lstStyle/>
          <a:p>
            <a:r>
              <a:rPr lang="en-US" altLang="ko-KR" sz="4400" b="1" dirty="0">
                <a:blipFill dpi="0" rotWithShape="1">
                  <a:blip r:embed="rId3"/>
                  <a:srcRect/>
                  <a:stretch>
                    <a:fillRect/>
                  </a:stretch>
                </a:blipFill>
                <a:latin typeface="a고딕18" panose="02020600000000000000" pitchFamily="18" charset="-127"/>
                <a:ea typeface="a고딕18" panose="02020600000000000000" pitchFamily="18" charset="-127"/>
              </a:rPr>
              <a:t>06</a:t>
            </a:r>
            <a:endParaRPr lang="ko-KR" altLang="en-US" sz="4400" b="1" dirty="0">
              <a:blipFill dpi="0" rotWithShape="1">
                <a:blip r:embed="rId3"/>
                <a:srcRect/>
                <a:stretch>
                  <a:fillRect/>
                </a:stretch>
              </a:blipFill>
              <a:latin typeface="a고딕18" panose="02020600000000000000" pitchFamily="18" charset="-127"/>
              <a:ea typeface="a고딕18" panose="02020600000000000000" pitchFamily="18" charset="-127"/>
            </a:endParaRPr>
          </a:p>
        </p:txBody>
      </p:sp>
      <p:cxnSp>
        <p:nvCxnSpPr>
          <p:cNvPr id="23" name="직선 연결선 22"/>
          <p:cNvCxnSpPr/>
          <p:nvPr/>
        </p:nvCxnSpPr>
        <p:spPr>
          <a:xfrm>
            <a:off x="273123" y="4948014"/>
            <a:ext cx="86496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직사각형 10"/>
          <p:cNvSpPr/>
          <p:nvPr/>
        </p:nvSpPr>
        <p:spPr>
          <a:xfrm>
            <a:off x="467544" y="1068232"/>
            <a:ext cx="8455180" cy="3928704"/>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altLang="ko-KR" sz="1400" dirty="0" err="1">
                <a:latin typeface="빙그레 따옴체" panose="02030503000000000000" pitchFamily="18" charset="-127"/>
                <a:ea typeface="빙그레 따옴체" panose="02030503000000000000" pitchFamily="18" charset="-127"/>
              </a:rPr>
              <a:t>Malmi</a:t>
            </a:r>
            <a:r>
              <a:rPr lang="en-US" altLang="ko-KR" sz="1400" dirty="0">
                <a:latin typeface="빙그레 따옴체" panose="02030503000000000000" pitchFamily="18" charset="-127"/>
                <a:ea typeface="빙그레 따옴체" panose="02030503000000000000" pitchFamily="18" charset="-127"/>
              </a:rPr>
              <a:t>, E., </a:t>
            </a:r>
            <a:r>
              <a:rPr lang="en-US" altLang="ko-KR" sz="1400" dirty="0" err="1">
                <a:latin typeface="빙그레 따옴체" panose="02030503000000000000" pitchFamily="18" charset="-127"/>
                <a:ea typeface="빙그레 따옴체" panose="02030503000000000000" pitchFamily="18" charset="-127"/>
              </a:rPr>
              <a:t>Takala</a:t>
            </a:r>
            <a:r>
              <a:rPr lang="en-US" altLang="ko-KR" sz="1400" dirty="0">
                <a:latin typeface="빙그레 따옴체" panose="02030503000000000000" pitchFamily="18" charset="-127"/>
                <a:ea typeface="빙그레 따옴체" panose="02030503000000000000" pitchFamily="18" charset="-127"/>
              </a:rPr>
              <a:t>, P., </a:t>
            </a:r>
            <a:r>
              <a:rPr lang="en-US" altLang="ko-KR" sz="1400" dirty="0" err="1">
                <a:latin typeface="빙그레 따옴체" panose="02030503000000000000" pitchFamily="18" charset="-127"/>
                <a:ea typeface="빙그레 따옴체" panose="02030503000000000000" pitchFamily="18" charset="-127"/>
              </a:rPr>
              <a:t>Toivonen</a:t>
            </a:r>
            <a:r>
              <a:rPr lang="en-US" altLang="ko-KR" sz="1400" dirty="0">
                <a:latin typeface="빙그레 따옴체" panose="02030503000000000000" pitchFamily="18" charset="-127"/>
                <a:ea typeface="빙그레 따옴체" panose="02030503000000000000" pitchFamily="18" charset="-127"/>
              </a:rPr>
              <a:t>, H., </a:t>
            </a:r>
            <a:r>
              <a:rPr lang="en-US" altLang="ko-KR" sz="1400" dirty="0" err="1">
                <a:latin typeface="빙그레 따옴체" panose="02030503000000000000" pitchFamily="18" charset="-127"/>
                <a:ea typeface="빙그레 따옴체" panose="02030503000000000000" pitchFamily="18" charset="-127"/>
              </a:rPr>
              <a:t>Raiko</a:t>
            </a:r>
            <a:r>
              <a:rPr lang="en-US" altLang="ko-KR" sz="1400" dirty="0">
                <a:latin typeface="빙그레 따옴체" panose="02030503000000000000" pitchFamily="18" charset="-127"/>
                <a:ea typeface="빙그레 따옴체" panose="02030503000000000000" pitchFamily="18" charset="-127"/>
              </a:rPr>
              <a:t>, T., &amp; </a:t>
            </a:r>
            <a:r>
              <a:rPr lang="en-US" altLang="ko-KR" sz="1400" dirty="0" err="1">
                <a:latin typeface="빙그레 따옴체" panose="02030503000000000000" pitchFamily="18" charset="-127"/>
                <a:ea typeface="빙그레 따옴체" panose="02030503000000000000" pitchFamily="18" charset="-127"/>
              </a:rPr>
              <a:t>Gionis</a:t>
            </a:r>
            <a:r>
              <a:rPr lang="en-US" altLang="ko-KR" sz="1400" dirty="0">
                <a:latin typeface="빙그레 따옴체" panose="02030503000000000000" pitchFamily="18" charset="-127"/>
                <a:ea typeface="빙그레 따옴체" panose="02030503000000000000" pitchFamily="18" charset="-127"/>
              </a:rPr>
              <a:t>, A. (2016, August). </a:t>
            </a:r>
            <a:r>
              <a:rPr lang="en-US" altLang="ko-KR" sz="1400" dirty="0" err="1">
                <a:latin typeface="빙그레 따옴체" panose="02030503000000000000" pitchFamily="18" charset="-127"/>
                <a:ea typeface="빙그레 따옴체" panose="02030503000000000000" pitchFamily="18" charset="-127"/>
              </a:rPr>
              <a:t>Dopelearning</a:t>
            </a:r>
            <a:r>
              <a:rPr lang="en-US" altLang="ko-KR" sz="1400" dirty="0">
                <a:latin typeface="빙그레 따옴체" panose="02030503000000000000" pitchFamily="18" charset="-127"/>
                <a:ea typeface="빙그레 따옴체" panose="02030503000000000000" pitchFamily="18" charset="-127"/>
              </a:rPr>
              <a:t>: A computational approach to rap lyrics generation. In Proceedings of the 22nd ACM SIGKDD International Conference on Knowledge Discovery and Data Mining (pp. 195-204). ACM.</a:t>
            </a:r>
          </a:p>
          <a:p>
            <a:pPr marL="285750" indent="-285750" algn="just">
              <a:lnSpc>
                <a:spcPct val="150000"/>
              </a:lnSpc>
              <a:buFont typeface="Arial" panose="020B0604020202020204" pitchFamily="34" charset="0"/>
              <a:buChar char="•"/>
            </a:pPr>
            <a:r>
              <a:rPr lang="en-US" altLang="ko-KR" sz="1400" dirty="0">
                <a:latin typeface="빙그레 따옴체" panose="02030503000000000000" pitchFamily="18" charset="-127"/>
                <a:ea typeface="빙그레 따옴체" panose="02030503000000000000" pitchFamily="18" charset="-127"/>
              </a:rPr>
              <a:t>Watanabe, K., </a:t>
            </a:r>
            <a:r>
              <a:rPr lang="en-US" altLang="ko-KR" sz="1400" dirty="0" err="1">
                <a:latin typeface="빙그레 따옴체" panose="02030503000000000000" pitchFamily="18" charset="-127"/>
                <a:ea typeface="빙그레 따옴체" panose="02030503000000000000" pitchFamily="18" charset="-127"/>
              </a:rPr>
              <a:t>Matsubayashi</a:t>
            </a:r>
            <a:r>
              <a:rPr lang="en-US" altLang="ko-KR" sz="1400" dirty="0">
                <a:latin typeface="빙그레 따옴체" panose="02030503000000000000" pitchFamily="18" charset="-127"/>
                <a:ea typeface="빙그레 따옴체" panose="02030503000000000000" pitchFamily="18" charset="-127"/>
              </a:rPr>
              <a:t>, Y., Inui, K., &amp; </a:t>
            </a:r>
            <a:r>
              <a:rPr lang="en-US" altLang="ko-KR" sz="1400" dirty="0" err="1">
                <a:latin typeface="빙그레 따옴체" panose="02030503000000000000" pitchFamily="18" charset="-127"/>
                <a:ea typeface="빙그레 따옴체" panose="02030503000000000000" pitchFamily="18" charset="-127"/>
              </a:rPr>
              <a:t>Goto</a:t>
            </a:r>
            <a:r>
              <a:rPr lang="en-US" altLang="ko-KR" sz="1400" dirty="0">
                <a:latin typeface="빙그레 따옴체" panose="02030503000000000000" pitchFamily="18" charset="-127"/>
                <a:ea typeface="빙그레 따옴체" panose="02030503000000000000" pitchFamily="18" charset="-127"/>
              </a:rPr>
              <a:t>, M. (2014). Modeling structural topic transitions for automatic lyrics generation. In Proceedings of the 28th Pacific Asia conference on language, information and computing (pp. 422-431).</a:t>
            </a:r>
          </a:p>
          <a:p>
            <a:pPr marL="285750" indent="-285750" algn="just">
              <a:lnSpc>
                <a:spcPct val="150000"/>
              </a:lnSpc>
              <a:buFont typeface="Arial" panose="020B0604020202020204" pitchFamily="34" charset="0"/>
              <a:buChar char="•"/>
            </a:pPr>
            <a:r>
              <a:rPr lang="en-US" altLang="ko-KR" sz="1400" dirty="0">
                <a:latin typeface="빙그레 따옴체" panose="02030503000000000000" pitchFamily="18" charset="-127"/>
                <a:ea typeface="빙그레 따옴체" panose="02030503000000000000" pitchFamily="18" charset="-127"/>
              </a:rPr>
              <a:t>Ramakrishnan A, A., </a:t>
            </a:r>
            <a:r>
              <a:rPr lang="en-US" altLang="ko-KR" sz="1400" dirty="0" err="1">
                <a:latin typeface="빙그레 따옴체" panose="02030503000000000000" pitchFamily="18" charset="-127"/>
                <a:ea typeface="빙그레 따옴체" panose="02030503000000000000" pitchFamily="18" charset="-127"/>
              </a:rPr>
              <a:t>Kuppan</a:t>
            </a:r>
            <a:r>
              <a:rPr lang="en-US" altLang="ko-KR" sz="1400" dirty="0">
                <a:latin typeface="빙그레 따옴체" panose="02030503000000000000" pitchFamily="18" charset="-127"/>
                <a:ea typeface="빙그레 따옴체" panose="02030503000000000000" pitchFamily="18" charset="-127"/>
              </a:rPr>
              <a:t>, S., &amp; Devi, S. L. (2009, June). Automatic generation of Tamil lyrics for melodies. In Proceedings of the workshop on computational approaches to linguistic creativity (pp. 40-46). Association for Computational Linguistics.</a:t>
            </a:r>
          </a:p>
          <a:p>
            <a:pPr marL="285750" indent="-285750" algn="just">
              <a:lnSpc>
                <a:spcPct val="150000"/>
              </a:lnSpc>
              <a:buFont typeface="Arial" panose="020B0604020202020204" pitchFamily="34" charset="0"/>
              <a:buChar char="•"/>
            </a:pPr>
            <a:r>
              <a:rPr lang="ko-KR" altLang="en-US" sz="1400" dirty="0">
                <a:latin typeface="빙그레 따옴체" panose="02030503000000000000" pitchFamily="18" charset="-127"/>
                <a:ea typeface="빙그레 따옴체" panose="02030503000000000000" pitchFamily="18" charset="-127"/>
              </a:rPr>
              <a:t>프랑소와 </a:t>
            </a:r>
            <a:r>
              <a:rPr lang="ko-KR" altLang="en-US" sz="1400" dirty="0" err="1">
                <a:latin typeface="빙그레 따옴체" panose="02030503000000000000" pitchFamily="18" charset="-127"/>
                <a:ea typeface="빙그레 따옴체" panose="02030503000000000000" pitchFamily="18" charset="-127"/>
              </a:rPr>
              <a:t>숄레</a:t>
            </a:r>
            <a:r>
              <a:rPr lang="en-US" altLang="ko-KR" sz="1400" dirty="0">
                <a:latin typeface="빙그레 따옴체" panose="02030503000000000000" pitchFamily="18" charset="-127"/>
                <a:ea typeface="빙그레 따옴체" panose="02030503000000000000" pitchFamily="18" charset="-127"/>
              </a:rPr>
              <a:t>, 『</a:t>
            </a:r>
            <a:r>
              <a:rPr lang="ko-KR" altLang="en-US" sz="1400" dirty="0" err="1">
                <a:latin typeface="빙그레 따옴체" panose="02030503000000000000" pitchFamily="18" charset="-127"/>
                <a:ea typeface="빙그레 따옴체" panose="02030503000000000000" pitchFamily="18" charset="-127"/>
              </a:rPr>
              <a:t>케라스</a:t>
            </a:r>
            <a:r>
              <a:rPr lang="ko-KR" altLang="en-US" sz="1400" dirty="0">
                <a:latin typeface="빙그레 따옴체" panose="02030503000000000000" pitchFamily="18" charset="-127"/>
                <a:ea typeface="빙그레 따옴체" panose="02030503000000000000" pitchFamily="18" charset="-127"/>
              </a:rPr>
              <a:t> 창시자에게 배우는 딥러닝</a:t>
            </a:r>
            <a:r>
              <a:rPr lang="en-US" altLang="ko-KR" sz="1400" dirty="0">
                <a:latin typeface="빙그레 따옴체" panose="02030503000000000000" pitchFamily="18" charset="-127"/>
                <a:ea typeface="빙그레 따옴체" panose="02030503000000000000" pitchFamily="18" charset="-127"/>
              </a:rPr>
              <a:t>(Deep Learning with Python)』, </a:t>
            </a:r>
            <a:r>
              <a:rPr lang="ko-KR" altLang="en-US" sz="1400" dirty="0">
                <a:latin typeface="빙그레 따옴체" panose="02030503000000000000" pitchFamily="18" charset="-127"/>
                <a:ea typeface="빙그레 따옴체" panose="02030503000000000000" pitchFamily="18" charset="-127"/>
              </a:rPr>
              <a:t>길벗</a:t>
            </a:r>
            <a:r>
              <a:rPr lang="en-US" altLang="ko-KR" sz="1400" dirty="0">
                <a:latin typeface="빙그레 따옴체" panose="02030503000000000000" pitchFamily="18" charset="-127"/>
                <a:ea typeface="빙그레 따옴체" panose="02030503000000000000" pitchFamily="18" charset="-127"/>
              </a:rPr>
              <a:t>, </a:t>
            </a:r>
            <a:r>
              <a:rPr lang="ko-KR" altLang="en-US" sz="1400" dirty="0">
                <a:latin typeface="빙그레 따옴체" panose="02030503000000000000" pitchFamily="18" charset="-127"/>
                <a:ea typeface="빙그레 따옴체" panose="02030503000000000000" pitchFamily="18" charset="-127"/>
              </a:rPr>
              <a:t> </a:t>
            </a:r>
            <a:r>
              <a:rPr lang="en-US" altLang="ko-KR" sz="1400" dirty="0">
                <a:latin typeface="빙그레 따옴체" panose="02030503000000000000" pitchFamily="18" charset="-127"/>
                <a:ea typeface="빙그레 따옴체" panose="02030503000000000000" pitchFamily="18" charset="-127"/>
              </a:rPr>
              <a:t>2018</a:t>
            </a:r>
            <a:r>
              <a:rPr lang="ko-KR" altLang="en-US" sz="1400" dirty="0">
                <a:latin typeface="빙그레 따옴체" panose="02030503000000000000" pitchFamily="18" charset="-127"/>
                <a:ea typeface="빙그레 따옴체" panose="02030503000000000000" pitchFamily="18" charset="-127"/>
              </a:rPr>
              <a:t>년 </a:t>
            </a:r>
            <a:r>
              <a:rPr lang="en-US" altLang="ko-KR" sz="1400" dirty="0">
                <a:latin typeface="빙그레 따옴체" panose="02030503000000000000" pitchFamily="18" charset="-127"/>
                <a:ea typeface="빙그레 따옴체" panose="02030503000000000000" pitchFamily="18" charset="-127"/>
              </a:rPr>
              <a:t>10</a:t>
            </a:r>
            <a:r>
              <a:rPr lang="ko-KR" altLang="en-US" sz="1400" dirty="0">
                <a:latin typeface="빙그레 따옴체" panose="02030503000000000000" pitchFamily="18" charset="-127"/>
                <a:ea typeface="빙그레 따옴체" panose="02030503000000000000" pitchFamily="18" charset="-127"/>
              </a:rPr>
              <a:t>월 </a:t>
            </a:r>
            <a:r>
              <a:rPr lang="en-US" altLang="ko-KR" sz="1400" dirty="0">
                <a:latin typeface="빙그레 따옴체" panose="02030503000000000000" pitchFamily="18" charset="-127"/>
                <a:ea typeface="빙그레 따옴체" panose="02030503000000000000" pitchFamily="18" charset="-127"/>
              </a:rPr>
              <a:t>22</a:t>
            </a:r>
            <a:r>
              <a:rPr lang="ko-KR" altLang="en-US" sz="1400" dirty="0">
                <a:latin typeface="빙그레 따옴체" panose="02030503000000000000" pitchFamily="18" charset="-127"/>
                <a:ea typeface="빙그레 따옴체" panose="02030503000000000000" pitchFamily="18" charset="-127"/>
              </a:rPr>
              <a:t>일 출간</a:t>
            </a:r>
            <a:endParaRPr lang="en-US" altLang="ko-KR" sz="1400" b="1" dirty="0">
              <a:latin typeface="빙그레 따옴체" panose="02030503000000000000" pitchFamily="18" charset="-127"/>
              <a:ea typeface="빙그레 따옴체" panose="02030503000000000000" pitchFamily="18" charset="-127"/>
            </a:endParaRPr>
          </a:p>
          <a:p>
            <a:pPr marL="285750" indent="-285750" algn="just">
              <a:lnSpc>
                <a:spcPct val="150000"/>
              </a:lnSpc>
              <a:buFont typeface="Arial" panose="020B0604020202020204" pitchFamily="34" charset="0"/>
              <a:buChar char="•"/>
            </a:pPr>
            <a:endParaRPr lang="en-US" altLang="ko-KR" sz="1400" dirty="0">
              <a:solidFill>
                <a:schemeClr val="bg1">
                  <a:lumMod val="50000"/>
                </a:schemeClr>
              </a:solidFill>
              <a:latin typeface="빙그레 따옴체" panose="02030503000000000000" pitchFamily="18" charset="-127"/>
              <a:ea typeface="빙그레 따옴체" panose="02030503000000000000" pitchFamily="18" charset="-127"/>
            </a:endParaRPr>
          </a:p>
        </p:txBody>
      </p:sp>
      <p:sp>
        <p:nvSpPr>
          <p:cNvPr id="16" name="직사각형 15">
            <a:extLst>
              <a:ext uri="{FF2B5EF4-FFF2-40B4-BE49-F238E27FC236}">
                <a16:creationId xmlns:a16="http://schemas.microsoft.com/office/drawing/2014/main" id="{91F501B9-C05A-4B6C-B643-C424EC3372DC}"/>
              </a:ext>
            </a:extLst>
          </p:cNvPr>
          <p:cNvSpPr/>
          <p:nvPr/>
        </p:nvSpPr>
        <p:spPr>
          <a:xfrm>
            <a:off x="307023" y="964342"/>
            <a:ext cx="8615701" cy="391166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711339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F9966">
                <a:lumMod val="100000"/>
              </a:srgbClr>
            </a:gs>
            <a:gs pos="100000">
              <a:srgbClr val="66CCFF"/>
            </a:gs>
          </a:gsLst>
          <a:path path="circle">
            <a:fillToRect l="100000" t="100000"/>
          </a:path>
        </a:gradFill>
        <a:effectLst/>
      </p:bgPr>
    </p:bg>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834F23A5-BFBD-4E5D-A23D-1A0D541C28C2}"/>
              </a:ext>
            </a:extLst>
          </p:cNvPr>
          <p:cNvSpPr/>
          <p:nvPr/>
        </p:nvSpPr>
        <p:spPr>
          <a:xfrm>
            <a:off x="3517184" y="1472162"/>
            <a:ext cx="2188942" cy="2269787"/>
          </a:xfrm>
          <a:prstGeom prst="rect">
            <a:avLst/>
          </a:prstGeom>
          <a:solidFill>
            <a:schemeClr val="tx1"/>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12" name="직사각형 11">
            <a:extLst>
              <a:ext uri="{FF2B5EF4-FFF2-40B4-BE49-F238E27FC236}">
                <a16:creationId xmlns:a16="http://schemas.microsoft.com/office/drawing/2014/main" id="{62EEBE81-5355-4F09-ABE3-8798F2F5A56E}"/>
              </a:ext>
            </a:extLst>
          </p:cNvPr>
          <p:cNvSpPr/>
          <p:nvPr/>
        </p:nvSpPr>
        <p:spPr>
          <a:xfrm>
            <a:off x="3437874" y="1401551"/>
            <a:ext cx="2188942" cy="2269787"/>
          </a:xfrm>
          <a:prstGeom prst="rect">
            <a:avLst/>
          </a:prstGeom>
          <a:blipFill>
            <a:blip r:embed="rId3"/>
            <a:stretch>
              <a:fillRect/>
            </a:stretch>
          </a:blipFill>
          <a:ln w="698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13" name="TextBox 12">
            <a:extLst>
              <a:ext uri="{FF2B5EF4-FFF2-40B4-BE49-F238E27FC236}">
                <a16:creationId xmlns:a16="http://schemas.microsoft.com/office/drawing/2014/main" id="{8AC47DF3-64B6-477C-9C9F-2E08974C4A52}"/>
              </a:ext>
            </a:extLst>
          </p:cNvPr>
          <p:cNvSpPr txBox="1"/>
          <p:nvPr/>
        </p:nvSpPr>
        <p:spPr>
          <a:xfrm>
            <a:off x="4033230" y="1995686"/>
            <a:ext cx="1077539" cy="1128963"/>
          </a:xfrm>
          <a:prstGeom prst="rect">
            <a:avLst/>
          </a:prstGeom>
          <a:noFill/>
        </p:spPr>
        <p:txBody>
          <a:bodyPr wrap="none" rtlCol="0">
            <a:spAutoFit/>
          </a:bodyPr>
          <a:lstStyle/>
          <a:p>
            <a:pPr algn="ctr">
              <a:lnSpc>
                <a:spcPct val="150000"/>
              </a:lnSpc>
            </a:pPr>
            <a:r>
              <a:rPr lang="en-US" altLang="ko-KR" sz="2400" b="1" dirty="0">
                <a:latin typeface="빙그레 따옴체" panose="02030503000000000000" pitchFamily="18" charset="-127"/>
                <a:ea typeface="빙그레 따옴체" panose="02030503000000000000" pitchFamily="18" charset="-127"/>
              </a:rPr>
              <a:t>Thank</a:t>
            </a:r>
          </a:p>
          <a:p>
            <a:pPr algn="ctr">
              <a:lnSpc>
                <a:spcPct val="150000"/>
              </a:lnSpc>
            </a:pPr>
            <a:r>
              <a:rPr lang="en-US" altLang="ko-KR" sz="2400" b="1" dirty="0">
                <a:latin typeface="빙그레 따옴체" panose="02030503000000000000" pitchFamily="18" charset="-127"/>
                <a:ea typeface="빙그레 따옴체" panose="02030503000000000000" pitchFamily="18" charset="-127"/>
              </a:rPr>
              <a:t>You!</a:t>
            </a:r>
            <a:endParaRPr lang="ko-KR" altLang="en-US" sz="2400" b="1" dirty="0">
              <a:latin typeface="빙그레 따옴체" panose="02030503000000000000" pitchFamily="18" charset="-127"/>
              <a:ea typeface="빙그레 따옴체" panose="02030503000000000000" pitchFamily="18" charset="-127"/>
            </a:endParaRPr>
          </a:p>
        </p:txBody>
      </p:sp>
      <p:sp>
        <p:nvSpPr>
          <p:cNvPr id="14" name="TextBox 13">
            <a:extLst>
              <a:ext uri="{FF2B5EF4-FFF2-40B4-BE49-F238E27FC236}">
                <a16:creationId xmlns:a16="http://schemas.microsoft.com/office/drawing/2014/main" id="{356E9838-0AB9-4CB9-9A2E-10B7E5BAFDA9}"/>
              </a:ext>
            </a:extLst>
          </p:cNvPr>
          <p:cNvSpPr txBox="1"/>
          <p:nvPr/>
        </p:nvSpPr>
        <p:spPr>
          <a:xfrm>
            <a:off x="5266267" y="1419622"/>
            <a:ext cx="335348" cy="369332"/>
          </a:xfrm>
          <a:prstGeom prst="rect">
            <a:avLst/>
          </a:prstGeom>
          <a:noFill/>
        </p:spPr>
        <p:txBody>
          <a:bodyPr wrap="none" rtlCol="0">
            <a:spAutoFit/>
          </a:bodyPr>
          <a:lstStyle/>
          <a:p>
            <a:r>
              <a:rPr lang="en-US" altLang="ko-KR" b="1" dirty="0">
                <a:ln w="12700">
                  <a:solidFill>
                    <a:schemeClr val="tx1"/>
                  </a:solidFill>
                </a:ln>
                <a:latin typeface="나눔고딕" panose="020D0604000000000000" pitchFamily="50" charset="-127"/>
                <a:ea typeface="나눔고딕" panose="020D0604000000000000" pitchFamily="50" charset="-127"/>
              </a:rPr>
              <a:t>+</a:t>
            </a:r>
            <a:endParaRPr lang="ko-KR" altLang="en-US" b="1" dirty="0">
              <a:ln w="12700">
                <a:solidFill>
                  <a:schemeClr val="tx1"/>
                </a:solidFill>
              </a:ln>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892650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9966">
                <a:lumMod val="100000"/>
                <a:alpha val="34000"/>
              </a:srgbClr>
            </a:gs>
            <a:gs pos="100000">
              <a:srgbClr val="66CCFF"/>
            </a:gs>
          </a:gsLst>
          <a:path path="circle">
            <a:fillToRect l="100000" t="100000"/>
          </a:path>
        </a:gradFill>
        <a:effectLst/>
      </p:bgPr>
    </p:bg>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BC67DBD7-A8AC-4F87-A615-ADE1AB30FA35}"/>
              </a:ext>
            </a:extLst>
          </p:cNvPr>
          <p:cNvGrpSpPr/>
          <p:nvPr/>
        </p:nvGrpSpPr>
        <p:grpSpPr>
          <a:xfrm>
            <a:off x="2951820" y="1553367"/>
            <a:ext cx="3240360" cy="2036766"/>
            <a:chOff x="2954285" y="1399080"/>
            <a:chExt cx="3240360" cy="2036766"/>
          </a:xfrm>
        </p:grpSpPr>
        <p:sp>
          <p:nvSpPr>
            <p:cNvPr id="10" name="직사각형 9">
              <a:extLst>
                <a:ext uri="{FF2B5EF4-FFF2-40B4-BE49-F238E27FC236}">
                  <a16:creationId xmlns:a16="http://schemas.microsoft.com/office/drawing/2014/main" id="{D53FBE62-1F89-4E64-AF31-77E740685308}"/>
                </a:ext>
              </a:extLst>
            </p:cNvPr>
            <p:cNvSpPr/>
            <p:nvPr/>
          </p:nvSpPr>
          <p:spPr>
            <a:xfrm>
              <a:off x="2954285" y="1419622"/>
              <a:ext cx="3240360" cy="2016224"/>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11" name="TextBox 10">
              <a:extLst>
                <a:ext uri="{FF2B5EF4-FFF2-40B4-BE49-F238E27FC236}">
                  <a16:creationId xmlns:a16="http://schemas.microsoft.com/office/drawing/2014/main" id="{534DBA7E-CA36-4958-9992-C1F674D34DC2}"/>
                </a:ext>
              </a:extLst>
            </p:cNvPr>
            <p:cNvSpPr txBox="1"/>
            <p:nvPr/>
          </p:nvSpPr>
          <p:spPr>
            <a:xfrm>
              <a:off x="3026293" y="1482796"/>
              <a:ext cx="718466" cy="461665"/>
            </a:xfrm>
            <a:prstGeom prst="rect">
              <a:avLst/>
            </a:prstGeom>
            <a:noFill/>
          </p:spPr>
          <p:txBody>
            <a:bodyPr wrap="none" rtlCol="0">
              <a:spAutoFit/>
            </a:bodyPr>
            <a:lstStyle/>
            <a:p>
              <a:r>
                <a:rPr lang="en-US" altLang="ko-KR" sz="2400" b="1" dirty="0">
                  <a:latin typeface="빙그레 따옴체" panose="02030503000000000000" pitchFamily="18" charset="-127"/>
                  <a:ea typeface="빙그레 따옴체" panose="02030503000000000000" pitchFamily="18" charset="-127"/>
                </a:rPr>
                <a:t>001</a:t>
              </a:r>
              <a:endParaRPr lang="ko-KR" altLang="en-US" sz="2400" b="1" dirty="0">
                <a:latin typeface="빙그레 따옴체" panose="02030503000000000000" pitchFamily="18" charset="-127"/>
                <a:ea typeface="빙그레 따옴체" panose="02030503000000000000" pitchFamily="18" charset="-127"/>
              </a:endParaRPr>
            </a:p>
          </p:txBody>
        </p:sp>
        <p:sp>
          <p:nvSpPr>
            <p:cNvPr id="12" name="TextBox 11">
              <a:extLst>
                <a:ext uri="{FF2B5EF4-FFF2-40B4-BE49-F238E27FC236}">
                  <a16:creationId xmlns:a16="http://schemas.microsoft.com/office/drawing/2014/main" id="{18BD175B-03D4-48C3-94A5-F8E14E08EF90}"/>
                </a:ext>
              </a:extLst>
            </p:cNvPr>
            <p:cNvSpPr txBox="1"/>
            <p:nvPr/>
          </p:nvSpPr>
          <p:spPr>
            <a:xfrm>
              <a:off x="3327109" y="2194325"/>
              <a:ext cx="2612895" cy="523220"/>
            </a:xfrm>
            <a:prstGeom prst="rect">
              <a:avLst/>
            </a:prstGeom>
            <a:noFill/>
          </p:spPr>
          <p:txBody>
            <a:bodyPr wrap="none" rtlCol="0">
              <a:spAutoFit/>
            </a:bodyPr>
            <a:lstStyle/>
            <a:p>
              <a:r>
                <a:rPr lang="ko-KR" altLang="en-US" sz="2800" b="1" spc="20" dirty="0">
                  <a:latin typeface="빙그레 따옴체" panose="02030503000000000000" pitchFamily="18" charset="-127"/>
                  <a:ea typeface="빙그레 따옴체" panose="02030503000000000000" pitchFamily="18" charset="-127"/>
                </a:rPr>
                <a:t>주제 선정 배경</a:t>
              </a:r>
            </a:p>
          </p:txBody>
        </p:sp>
        <p:sp>
          <p:nvSpPr>
            <p:cNvPr id="13" name="TextBox 12">
              <a:extLst>
                <a:ext uri="{FF2B5EF4-FFF2-40B4-BE49-F238E27FC236}">
                  <a16:creationId xmlns:a16="http://schemas.microsoft.com/office/drawing/2014/main" id="{A09CB5F8-F211-4348-BE71-99462FDDA05F}"/>
                </a:ext>
              </a:extLst>
            </p:cNvPr>
            <p:cNvSpPr txBox="1"/>
            <p:nvPr/>
          </p:nvSpPr>
          <p:spPr>
            <a:xfrm>
              <a:off x="5857693" y="1399080"/>
              <a:ext cx="336952" cy="369332"/>
            </a:xfrm>
            <a:prstGeom prst="rect">
              <a:avLst/>
            </a:prstGeom>
            <a:noFill/>
          </p:spPr>
          <p:txBody>
            <a:bodyPr wrap="none" rtlCol="0">
              <a:spAutoFit/>
            </a:bodyPr>
            <a:lstStyle/>
            <a:p>
              <a:r>
                <a:rPr lang="en-US" altLang="ko-KR" b="1" dirty="0">
                  <a:ln w="12700">
                    <a:solidFill>
                      <a:schemeClr val="tx1"/>
                    </a:solidFill>
                  </a:ln>
                  <a:latin typeface="바른돋움Pro 3" panose="02020603020101020101" pitchFamily="18" charset="-127"/>
                  <a:ea typeface="바른돋움Pro 3" panose="02020603020101020101" pitchFamily="18" charset="-127"/>
                </a:rPr>
                <a:t>+</a:t>
              </a:r>
              <a:endParaRPr lang="ko-KR" altLang="en-US" b="1" dirty="0">
                <a:ln w="12700">
                  <a:solidFill>
                    <a:schemeClr val="tx1"/>
                  </a:solidFill>
                </a:ln>
                <a:latin typeface="바른돋움Pro 3" panose="02020603020101020101" pitchFamily="18" charset="-127"/>
                <a:ea typeface="바른돋움Pro 3" panose="02020603020101020101" pitchFamily="18" charset="-127"/>
              </a:endParaRPr>
            </a:p>
          </p:txBody>
        </p:sp>
      </p:grpSp>
    </p:spTree>
    <p:extLst>
      <p:ext uri="{BB962C8B-B14F-4D97-AF65-F5344CB8AC3E}">
        <p14:creationId xmlns:p14="http://schemas.microsoft.com/office/powerpoint/2010/main" val="4193969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017207" y="209984"/>
            <a:ext cx="1733167" cy="454292"/>
          </a:xfrm>
          <a:prstGeom prst="rect">
            <a:avLst/>
          </a:prstGeom>
          <a:noFill/>
        </p:spPr>
        <p:txBody>
          <a:bodyPr wrap="none" rtlCol="0">
            <a:spAutoFit/>
          </a:bodyPr>
          <a:lstStyle/>
          <a:p>
            <a:pPr algn="ctr">
              <a:lnSpc>
                <a:spcPct val="150000"/>
              </a:lnSpc>
            </a:pPr>
            <a:r>
              <a:rPr lang="ko-KR" altLang="en-US" b="1" dirty="0">
                <a:latin typeface="빙그레 따옴체" panose="02030503000000000000" pitchFamily="18" charset="-127"/>
                <a:ea typeface="빙그레 따옴체" panose="02030503000000000000" pitchFamily="18" charset="-127"/>
              </a:rPr>
              <a:t>주제 선정 배경</a:t>
            </a:r>
            <a:endParaRPr lang="en-US" altLang="ko-KR" b="1" dirty="0">
              <a:latin typeface="빙그레 따옴체" panose="02030503000000000000" pitchFamily="18" charset="-127"/>
              <a:ea typeface="빙그레 따옴체" panose="02030503000000000000" pitchFamily="18" charset="-127"/>
            </a:endParaRPr>
          </a:p>
        </p:txBody>
      </p:sp>
      <p:cxnSp>
        <p:nvCxnSpPr>
          <p:cNvPr id="5" name="직선 연결선 4"/>
          <p:cNvCxnSpPr/>
          <p:nvPr/>
        </p:nvCxnSpPr>
        <p:spPr>
          <a:xfrm>
            <a:off x="1059450" y="195486"/>
            <a:ext cx="786327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5351" y="2109"/>
            <a:ext cx="816249" cy="769441"/>
          </a:xfrm>
          <a:prstGeom prst="rect">
            <a:avLst/>
          </a:prstGeom>
          <a:noFill/>
        </p:spPr>
        <p:txBody>
          <a:bodyPr wrap="none" rtlCol="0">
            <a:spAutoFit/>
          </a:bodyPr>
          <a:lstStyle/>
          <a:p>
            <a:r>
              <a:rPr lang="en-US" altLang="ko-KR" sz="4400" b="1" dirty="0">
                <a:blipFill dpi="0" rotWithShape="1">
                  <a:blip r:embed="rId3"/>
                  <a:srcRect/>
                  <a:stretch>
                    <a:fillRect/>
                  </a:stretch>
                </a:blipFill>
                <a:latin typeface="a고딕18" panose="02020600000000000000" pitchFamily="18" charset="-127"/>
                <a:ea typeface="a고딕18" panose="02020600000000000000" pitchFamily="18" charset="-127"/>
              </a:rPr>
              <a:t>01</a:t>
            </a:r>
            <a:endParaRPr lang="ko-KR" altLang="en-US" sz="4400" b="1" dirty="0">
              <a:blipFill dpi="0" rotWithShape="1">
                <a:blip r:embed="rId3"/>
                <a:srcRect/>
                <a:stretch>
                  <a:fillRect/>
                </a:stretch>
              </a:blipFill>
              <a:latin typeface="a고딕18" panose="02020600000000000000" pitchFamily="18" charset="-127"/>
              <a:ea typeface="a고딕18" panose="02020600000000000000" pitchFamily="18" charset="-127"/>
            </a:endParaRPr>
          </a:p>
        </p:txBody>
      </p:sp>
      <p:cxnSp>
        <p:nvCxnSpPr>
          <p:cNvPr id="23" name="직선 연결선 22"/>
          <p:cNvCxnSpPr/>
          <p:nvPr/>
        </p:nvCxnSpPr>
        <p:spPr>
          <a:xfrm>
            <a:off x="273123" y="4948014"/>
            <a:ext cx="86496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07023" y="958645"/>
            <a:ext cx="6120680" cy="3657604"/>
          </a:xfrm>
          <a:prstGeom prst="rect">
            <a:avLst/>
          </a:prstGeom>
          <a:noFill/>
          <a:ln>
            <a:solidFill>
              <a:schemeClr val="tx1"/>
            </a:solidFill>
          </a:ln>
        </p:spPr>
        <p:txBody>
          <a:bodyPr wrap="square" rtlCol="0">
            <a:spAutoFit/>
          </a:bodyPr>
          <a:lstStyle/>
          <a:p>
            <a:pPr marL="285750" indent="-285750" algn="just">
              <a:lnSpc>
                <a:spcPct val="150000"/>
              </a:lnSpc>
              <a:buFont typeface="Arial" panose="020B0604020202020204" pitchFamily="34" charset="0"/>
              <a:buChar char="•"/>
            </a:pPr>
            <a:r>
              <a:rPr lang="ko-KR" altLang="en-US"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힙합의 대중화</a:t>
            </a:r>
            <a:endParaRPr lang="en-US" altLang="ko-KR" sz="1400" b="1" dirty="0">
              <a:solidFill>
                <a:schemeClr val="tx1">
                  <a:lumMod val="65000"/>
                  <a:lumOff val="35000"/>
                </a:schemeClr>
              </a:solidFill>
              <a:latin typeface="빙그레 따옴체" panose="02030503000000000000" pitchFamily="18" charset="-127"/>
              <a:ea typeface="빙그레 따옴체" panose="02030503000000000000" pitchFamily="18" charset="-127"/>
            </a:endParaRPr>
          </a:p>
          <a:p>
            <a:pPr marL="742950" lvl="1" indent="-285750" algn="just">
              <a:lnSpc>
                <a:spcPct val="150000"/>
              </a:lnSpc>
              <a:buFont typeface="Arial" panose="020B0604020202020204" pitchFamily="34" charset="0"/>
              <a:buChar char="•"/>
            </a:pPr>
            <a:r>
              <a:rPr lang="en-US" altLang="ko-KR" sz="1400" dirty="0">
                <a:solidFill>
                  <a:schemeClr val="tx1">
                    <a:lumMod val="65000"/>
                    <a:lumOff val="35000"/>
                  </a:schemeClr>
                </a:solidFill>
                <a:latin typeface="빙그레 따옴체" panose="02030503000000000000" pitchFamily="18" charset="-127"/>
                <a:ea typeface="빙그레 따옴체" panose="02030503000000000000" pitchFamily="18" charset="-127"/>
              </a:rPr>
              <a:t>‘</a:t>
            </a:r>
            <a:r>
              <a:rPr lang="ko-KR" altLang="en-US" sz="1200" dirty="0" err="1">
                <a:solidFill>
                  <a:schemeClr val="tx1">
                    <a:lumMod val="65000"/>
                    <a:lumOff val="35000"/>
                  </a:schemeClr>
                </a:solidFill>
                <a:latin typeface="빙그레 따옴체" panose="02030503000000000000" pitchFamily="18" charset="-127"/>
                <a:ea typeface="빙그레 따옴체" panose="02030503000000000000" pitchFamily="18" charset="-127"/>
              </a:rPr>
              <a:t>쇼미더머니</a:t>
            </a:r>
            <a:r>
              <a:rPr lang="en-US" altLang="ko-KR" sz="1200" dirty="0">
                <a:solidFill>
                  <a:schemeClr val="tx1">
                    <a:lumMod val="65000"/>
                    <a:lumOff val="35000"/>
                  </a:schemeClr>
                </a:solidFill>
                <a:latin typeface="빙그레 따옴체" panose="02030503000000000000" pitchFamily="18" charset="-127"/>
                <a:ea typeface="빙그레 따옴체" panose="02030503000000000000" pitchFamily="18" charset="-127"/>
              </a:rPr>
              <a:t>’, ‘</a:t>
            </a:r>
            <a:r>
              <a:rPr lang="ko-KR" altLang="en-US" sz="1200" dirty="0" err="1">
                <a:solidFill>
                  <a:schemeClr val="tx1">
                    <a:lumMod val="65000"/>
                    <a:lumOff val="35000"/>
                  </a:schemeClr>
                </a:solidFill>
                <a:latin typeface="빙그레 따옴체" panose="02030503000000000000" pitchFamily="18" charset="-127"/>
                <a:ea typeface="빙그레 따옴체" panose="02030503000000000000" pitchFamily="18" charset="-127"/>
              </a:rPr>
              <a:t>고등래퍼</a:t>
            </a:r>
            <a:r>
              <a:rPr lang="ko-KR" altLang="en-US" sz="1200" dirty="0">
                <a:solidFill>
                  <a:schemeClr val="tx1">
                    <a:lumMod val="65000"/>
                    <a:lumOff val="35000"/>
                  </a:schemeClr>
                </a:solidFill>
                <a:latin typeface="빙그레 따옴체" panose="02030503000000000000" pitchFamily="18" charset="-127"/>
                <a:ea typeface="빙그레 따옴체" panose="02030503000000000000" pitchFamily="18" charset="-127"/>
              </a:rPr>
              <a:t>＇ 등의 경연 프로그램의 인기 등으로 힙합이 대중화</a:t>
            </a:r>
            <a:endParaRPr lang="en-US" altLang="ko-KR" sz="1200" dirty="0">
              <a:solidFill>
                <a:schemeClr val="tx1">
                  <a:lumMod val="65000"/>
                  <a:lumOff val="35000"/>
                </a:schemeClr>
              </a:solidFill>
              <a:latin typeface="빙그레 따옴체" panose="02030503000000000000" pitchFamily="18" charset="-127"/>
              <a:ea typeface="빙그레 따옴체" panose="02030503000000000000" pitchFamily="18" charset="-127"/>
            </a:endParaRPr>
          </a:p>
          <a:p>
            <a:pPr marL="742950" lvl="1" indent="-285750" algn="just">
              <a:lnSpc>
                <a:spcPct val="150000"/>
              </a:lnSpc>
              <a:buFont typeface="Arial" panose="020B0604020202020204" pitchFamily="34" charset="0"/>
              <a:buChar char="•"/>
            </a:pPr>
            <a:r>
              <a:rPr lang="ko-KR" altLang="en-US" sz="1200" dirty="0">
                <a:solidFill>
                  <a:schemeClr val="tx1">
                    <a:lumMod val="65000"/>
                    <a:lumOff val="35000"/>
                  </a:schemeClr>
                </a:solidFill>
                <a:latin typeface="빙그레 따옴체" panose="02030503000000000000" pitchFamily="18" charset="-127"/>
                <a:ea typeface="빙그레 따옴체" panose="02030503000000000000" pitchFamily="18" charset="-127"/>
              </a:rPr>
              <a:t>각종 음원 차트 상위권에 힙합 등재</a:t>
            </a:r>
            <a:endParaRPr lang="en-US" altLang="ko-KR" sz="1200" dirty="0">
              <a:solidFill>
                <a:schemeClr val="tx1">
                  <a:lumMod val="65000"/>
                  <a:lumOff val="35000"/>
                </a:schemeClr>
              </a:solidFill>
              <a:latin typeface="빙그레 따옴체" panose="02030503000000000000" pitchFamily="18" charset="-127"/>
              <a:ea typeface="빙그레 따옴체" panose="02030503000000000000" pitchFamily="18" charset="-127"/>
            </a:endParaRPr>
          </a:p>
          <a:p>
            <a:pPr marL="285750" indent="-285750" algn="just">
              <a:lnSpc>
                <a:spcPct val="150000"/>
              </a:lnSpc>
              <a:buFont typeface="Arial" panose="020B0604020202020204" pitchFamily="34" charset="0"/>
              <a:buChar char="•"/>
            </a:pPr>
            <a:endParaRPr lang="en-US" altLang="ko-KR" sz="1400" b="1" dirty="0">
              <a:solidFill>
                <a:schemeClr val="tx1">
                  <a:lumMod val="65000"/>
                  <a:lumOff val="35000"/>
                </a:schemeClr>
              </a:solidFill>
              <a:latin typeface="빙그레 따옴체" panose="02030503000000000000" pitchFamily="18" charset="-127"/>
              <a:ea typeface="빙그레 따옴체" panose="02030503000000000000" pitchFamily="18" charset="-127"/>
            </a:endParaRPr>
          </a:p>
          <a:p>
            <a:pPr marL="285750" indent="-285750" algn="just">
              <a:lnSpc>
                <a:spcPct val="150000"/>
              </a:lnSpc>
              <a:buFont typeface="Arial" panose="020B0604020202020204" pitchFamily="34" charset="0"/>
              <a:buChar char="•"/>
            </a:pPr>
            <a:r>
              <a:rPr lang="ko-KR" altLang="en-US"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취미 </a:t>
            </a:r>
            <a:r>
              <a:rPr lang="ko-KR" altLang="en-US" sz="1400" b="1" dirty="0" err="1">
                <a:solidFill>
                  <a:schemeClr val="tx1">
                    <a:lumMod val="65000"/>
                    <a:lumOff val="35000"/>
                  </a:schemeClr>
                </a:solidFill>
                <a:latin typeface="빙그레 따옴체" panose="02030503000000000000" pitchFamily="18" charset="-127"/>
                <a:ea typeface="빙그레 따옴체" panose="02030503000000000000" pitchFamily="18" charset="-127"/>
              </a:rPr>
              <a:t>활동으로서의</a:t>
            </a:r>
            <a:r>
              <a:rPr lang="ko-KR" altLang="en-US"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 힙합</a:t>
            </a:r>
            <a:endParaRPr lang="en-US" altLang="ko-KR" sz="1400" b="1" dirty="0">
              <a:solidFill>
                <a:schemeClr val="tx1">
                  <a:lumMod val="65000"/>
                  <a:lumOff val="35000"/>
                </a:schemeClr>
              </a:solidFill>
              <a:latin typeface="빙그레 따옴체" panose="02030503000000000000" pitchFamily="18" charset="-127"/>
              <a:ea typeface="빙그레 따옴체" panose="02030503000000000000" pitchFamily="18" charset="-127"/>
            </a:endParaRPr>
          </a:p>
          <a:p>
            <a:pPr marL="742950" lvl="1" indent="-285750" algn="just">
              <a:lnSpc>
                <a:spcPct val="150000"/>
              </a:lnSpc>
              <a:buFont typeface="Arial" panose="020B0604020202020204" pitchFamily="34" charset="0"/>
              <a:buChar char="•"/>
            </a:pPr>
            <a:r>
              <a:rPr lang="ko-KR" altLang="en-US" sz="1200" dirty="0" err="1">
                <a:solidFill>
                  <a:schemeClr val="tx1">
                    <a:lumMod val="65000"/>
                    <a:lumOff val="35000"/>
                  </a:schemeClr>
                </a:solidFill>
                <a:latin typeface="빙그레 따옴체" panose="02030503000000000000" pitchFamily="18" charset="-127"/>
                <a:ea typeface="빙그레 따옴체" panose="02030503000000000000" pitchFamily="18" charset="-127"/>
              </a:rPr>
              <a:t>직업으로서가</a:t>
            </a:r>
            <a:r>
              <a:rPr lang="ko-KR" altLang="en-US" sz="1200" dirty="0">
                <a:solidFill>
                  <a:schemeClr val="tx1">
                    <a:lumMod val="65000"/>
                    <a:lumOff val="35000"/>
                  </a:schemeClr>
                </a:solidFill>
                <a:latin typeface="빙그레 따옴체" panose="02030503000000000000" pitchFamily="18" charset="-127"/>
                <a:ea typeface="빙그레 따옴체" panose="02030503000000000000" pitchFamily="18" charset="-127"/>
              </a:rPr>
              <a:t> 아닌 일반인의 취미로서도 힙합이 대두</a:t>
            </a:r>
            <a:endParaRPr lang="en-US" altLang="ko-KR" sz="1200" dirty="0">
              <a:solidFill>
                <a:schemeClr val="tx1">
                  <a:lumMod val="65000"/>
                  <a:lumOff val="35000"/>
                </a:schemeClr>
              </a:solidFill>
              <a:latin typeface="빙그레 따옴체" panose="02030503000000000000" pitchFamily="18" charset="-127"/>
              <a:ea typeface="빙그레 따옴체" panose="02030503000000000000" pitchFamily="18" charset="-127"/>
            </a:endParaRPr>
          </a:p>
          <a:p>
            <a:pPr marL="742950" lvl="1" indent="-285750" algn="just">
              <a:lnSpc>
                <a:spcPct val="150000"/>
              </a:lnSpc>
              <a:buFont typeface="Arial" panose="020B0604020202020204" pitchFamily="34" charset="0"/>
              <a:buChar char="•"/>
            </a:pPr>
            <a:r>
              <a:rPr lang="ko-KR" altLang="en-US" sz="1200" dirty="0">
                <a:solidFill>
                  <a:schemeClr val="tx1">
                    <a:lumMod val="65000"/>
                    <a:lumOff val="35000"/>
                  </a:schemeClr>
                </a:solidFill>
                <a:latin typeface="빙그레 따옴체" panose="02030503000000000000" pitchFamily="18" charset="-127"/>
                <a:ea typeface="빙그레 따옴체" panose="02030503000000000000" pitchFamily="18" charset="-127"/>
              </a:rPr>
              <a:t>각종 보컬 학원에서 랩 과목도 창설</a:t>
            </a:r>
            <a:endParaRPr lang="en-US" altLang="ko-KR" sz="1200" dirty="0">
              <a:solidFill>
                <a:schemeClr val="tx1">
                  <a:lumMod val="65000"/>
                  <a:lumOff val="35000"/>
                </a:schemeClr>
              </a:solidFill>
              <a:latin typeface="빙그레 따옴체" panose="02030503000000000000" pitchFamily="18" charset="-127"/>
              <a:ea typeface="빙그레 따옴체" panose="02030503000000000000" pitchFamily="18" charset="-127"/>
            </a:endParaRPr>
          </a:p>
          <a:p>
            <a:pPr marL="285750" indent="-285750" algn="just">
              <a:lnSpc>
                <a:spcPct val="150000"/>
              </a:lnSpc>
              <a:buFont typeface="Arial" panose="020B0604020202020204" pitchFamily="34" charset="0"/>
              <a:buChar char="•"/>
            </a:pPr>
            <a:endParaRPr lang="en-US" altLang="ko-KR" sz="1400" dirty="0">
              <a:solidFill>
                <a:schemeClr val="tx1">
                  <a:lumMod val="65000"/>
                  <a:lumOff val="35000"/>
                </a:schemeClr>
              </a:solidFill>
              <a:latin typeface="빙그레 따옴체" panose="02030503000000000000" pitchFamily="18" charset="-127"/>
              <a:ea typeface="빙그레 따옴체" panose="02030503000000000000" pitchFamily="18" charset="-127"/>
            </a:endParaRPr>
          </a:p>
          <a:p>
            <a:pPr marL="285750" indent="-285750" algn="just">
              <a:lnSpc>
                <a:spcPct val="150000"/>
              </a:lnSpc>
              <a:buFont typeface="Arial" panose="020B0604020202020204" pitchFamily="34" charset="0"/>
              <a:buChar char="•"/>
            </a:pPr>
            <a:r>
              <a:rPr lang="ko-KR" altLang="en-US"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창작물 공유의 용이성 증가</a:t>
            </a:r>
            <a:endParaRPr lang="en-US" altLang="ko-KR" sz="1400" b="1" dirty="0">
              <a:solidFill>
                <a:schemeClr val="tx1">
                  <a:lumMod val="65000"/>
                  <a:lumOff val="35000"/>
                </a:schemeClr>
              </a:solidFill>
              <a:latin typeface="빙그레 따옴체" panose="02030503000000000000" pitchFamily="18" charset="-127"/>
              <a:ea typeface="빙그레 따옴체" panose="02030503000000000000" pitchFamily="18" charset="-127"/>
            </a:endParaRPr>
          </a:p>
          <a:p>
            <a:pPr marL="742950" lvl="1" indent="-285750" algn="just">
              <a:lnSpc>
                <a:spcPct val="150000"/>
              </a:lnSpc>
              <a:buFont typeface="Arial" panose="020B0604020202020204" pitchFamily="34" charset="0"/>
              <a:buChar char="•"/>
            </a:pPr>
            <a:r>
              <a:rPr lang="ko-KR" altLang="en-US" sz="1200" dirty="0">
                <a:solidFill>
                  <a:schemeClr val="tx1">
                    <a:lumMod val="65000"/>
                    <a:lumOff val="35000"/>
                  </a:schemeClr>
                </a:solidFill>
                <a:latin typeface="빙그레 따옴체" panose="02030503000000000000" pitchFamily="18" charset="-127"/>
                <a:ea typeface="빙그레 따옴체" panose="02030503000000000000" pitchFamily="18" charset="-127"/>
              </a:rPr>
              <a:t>과거에도 힙합은 사운드 클라우드로 자신의 창작물 공유</a:t>
            </a:r>
            <a:endParaRPr lang="en-US" altLang="ko-KR" sz="1200" dirty="0">
              <a:solidFill>
                <a:schemeClr val="tx1">
                  <a:lumMod val="65000"/>
                  <a:lumOff val="35000"/>
                </a:schemeClr>
              </a:solidFill>
              <a:latin typeface="빙그레 따옴체" panose="02030503000000000000" pitchFamily="18" charset="-127"/>
              <a:ea typeface="빙그레 따옴체" panose="02030503000000000000" pitchFamily="18" charset="-127"/>
            </a:endParaRPr>
          </a:p>
          <a:p>
            <a:pPr marL="742950" lvl="1" indent="-285750" algn="just">
              <a:lnSpc>
                <a:spcPct val="150000"/>
              </a:lnSpc>
              <a:buFont typeface="Arial" panose="020B0604020202020204" pitchFamily="34" charset="0"/>
              <a:buChar char="•"/>
            </a:pPr>
            <a:r>
              <a:rPr lang="ko-KR" altLang="en-US" sz="1200" dirty="0">
                <a:solidFill>
                  <a:schemeClr val="tx1">
                    <a:lumMod val="65000"/>
                    <a:lumOff val="35000"/>
                  </a:schemeClr>
                </a:solidFill>
                <a:latin typeface="빙그레 따옴체" panose="02030503000000000000" pitchFamily="18" charset="-127"/>
                <a:ea typeface="빙그레 따옴체" panose="02030503000000000000" pitchFamily="18" charset="-127"/>
              </a:rPr>
              <a:t>그러나 현재는 유튜브 등의 플랫폼으로 창작물 공유가 더욱 </a:t>
            </a:r>
            <a:r>
              <a:rPr lang="ko-KR" altLang="en-US" sz="1200" dirty="0" err="1">
                <a:solidFill>
                  <a:schemeClr val="tx1">
                    <a:lumMod val="65000"/>
                    <a:lumOff val="35000"/>
                  </a:schemeClr>
                </a:solidFill>
                <a:latin typeface="빙그레 따옴체" panose="02030503000000000000" pitchFamily="18" charset="-127"/>
                <a:ea typeface="빙그레 따옴체" panose="02030503000000000000" pitchFamily="18" charset="-127"/>
              </a:rPr>
              <a:t>쉬워짐</a:t>
            </a:r>
            <a:endParaRPr lang="en-US" altLang="ko-KR" sz="1200" dirty="0">
              <a:solidFill>
                <a:schemeClr val="tx1">
                  <a:lumMod val="65000"/>
                  <a:lumOff val="35000"/>
                </a:schemeClr>
              </a:solidFill>
              <a:latin typeface="빙그레 따옴체" panose="02030503000000000000" pitchFamily="18" charset="-127"/>
              <a:ea typeface="빙그레 따옴체" panose="02030503000000000000" pitchFamily="18" charset="-127"/>
            </a:endParaRPr>
          </a:p>
          <a:p>
            <a:pPr marL="742950" lvl="1" indent="-285750" algn="just">
              <a:lnSpc>
                <a:spcPct val="150000"/>
              </a:lnSpc>
              <a:buFont typeface="Arial" panose="020B0604020202020204" pitchFamily="34" charset="0"/>
              <a:buChar char="•"/>
            </a:pPr>
            <a:endParaRPr lang="en-US" altLang="ko-KR" sz="1200" dirty="0">
              <a:solidFill>
                <a:schemeClr val="tx1">
                  <a:lumMod val="65000"/>
                  <a:lumOff val="35000"/>
                </a:schemeClr>
              </a:solidFill>
              <a:latin typeface="빙그레 따옴체" panose="02030503000000000000" pitchFamily="18" charset="-127"/>
              <a:ea typeface="빙그레 따옴체" panose="02030503000000000000" pitchFamily="18" charset="-127"/>
            </a:endParaRPr>
          </a:p>
        </p:txBody>
      </p:sp>
      <p:pic>
        <p:nvPicPr>
          <p:cNvPr id="2" name="그림 1">
            <a:extLst>
              <a:ext uri="{FF2B5EF4-FFF2-40B4-BE49-F238E27FC236}">
                <a16:creationId xmlns:a16="http://schemas.microsoft.com/office/drawing/2014/main" id="{51F94919-B5C1-497A-815F-CA65164359A7}"/>
              </a:ext>
            </a:extLst>
          </p:cNvPr>
          <p:cNvPicPr>
            <a:picLocks noChangeAspect="1"/>
          </p:cNvPicPr>
          <p:nvPr/>
        </p:nvPicPr>
        <p:blipFill>
          <a:blip r:embed="rId4"/>
          <a:stretch>
            <a:fillRect/>
          </a:stretch>
        </p:blipFill>
        <p:spPr>
          <a:xfrm>
            <a:off x="6582800" y="832578"/>
            <a:ext cx="2304819" cy="613126"/>
          </a:xfrm>
          <a:prstGeom prst="rect">
            <a:avLst/>
          </a:prstGeom>
        </p:spPr>
      </p:pic>
      <p:pic>
        <p:nvPicPr>
          <p:cNvPr id="3" name="그림 2">
            <a:extLst>
              <a:ext uri="{FF2B5EF4-FFF2-40B4-BE49-F238E27FC236}">
                <a16:creationId xmlns:a16="http://schemas.microsoft.com/office/drawing/2014/main" id="{CFFF3A14-9CD8-4F7F-8DF8-68453EDDB950}"/>
              </a:ext>
            </a:extLst>
          </p:cNvPr>
          <p:cNvPicPr>
            <a:picLocks noChangeAspect="1"/>
          </p:cNvPicPr>
          <p:nvPr/>
        </p:nvPicPr>
        <p:blipFill>
          <a:blip r:embed="rId5"/>
          <a:stretch>
            <a:fillRect/>
          </a:stretch>
        </p:blipFill>
        <p:spPr>
          <a:xfrm>
            <a:off x="6582799" y="1445989"/>
            <a:ext cx="2304819" cy="448098"/>
          </a:xfrm>
          <a:prstGeom prst="rect">
            <a:avLst/>
          </a:prstGeom>
        </p:spPr>
      </p:pic>
      <p:sp>
        <p:nvSpPr>
          <p:cNvPr id="6" name="TextBox 5">
            <a:extLst>
              <a:ext uri="{FF2B5EF4-FFF2-40B4-BE49-F238E27FC236}">
                <a16:creationId xmlns:a16="http://schemas.microsoft.com/office/drawing/2014/main" id="{1CF167FE-F68D-4562-8EB5-12A63F08C6DF}"/>
              </a:ext>
            </a:extLst>
          </p:cNvPr>
          <p:cNvSpPr txBox="1"/>
          <p:nvPr/>
        </p:nvSpPr>
        <p:spPr>
          <a:xfrm>
            <a:off x="6633441" y="1829584"/>
            <a:ext cx="2254177" cy="260392"/>
          </a:xfrm>
          <a:prstGeom prst="rect">
            <a:avLst/>
          </a:prstGeom>
          <a:noFill/>
          <a:ln>
            <a:noFill/>
          </a:ln>
        </p:spPr>
        <p:txBody>
          <a:bodyPr wrap="square" rtlCol="0">
            <a:spAutoFit/>
          </a:bodyPr>
          <a:lstStyle/>
          <a:p>
            <a:pPr algn="ctr">
              <a:lnSpc>
                <a:spcPct val="150000"/>
              </a:lnSpc>
            </a:pPr>
            <a:r>
              <a:rPr lang="en-US" altLang="ko-KR" sz="800" b="1" dirty="0">
                <a:solidFill>
                  <a:schemeClr val="tx1">
                    <a:lumMod val="65000"/>
                    <a:lumOff val="35000"/>
                  </a:schemeClr>
                </a:solidFill>
                <a:latin typeface="빙그레 따옴체" panose="02030503000000000000" pitchFamily="18" charset="-127"/>
                <a:ea typeface="빙그레 따옴체" panose="02030503000000000000" pitchFamily="18" charset="-127"/>
              </a:rPr>
              <a:t>&lt;</a:t>
            </a:r>
            <a:r>
              <a:rPr lang="ko-KR" altLang="en-US" sz="800" b="1" dirty="0">
                <a:solidFill>
                  <a:schemeClr val="tx1">
                    <a:lumMod val="65000"/>
                    <a:lumOff val="35000"/>
                  </a:schemeClr>
                </a:solidFill>
                <a:latin typeface="빙그레 따옴체" panose="02030503000000000000" pitchFamily="18" charset="-127"/>
                <a:ea typeface="빙그레 따옴체" panose="02030503000000000000" pitchFamily="18" charset="-127"/>
              </a:rPr>
              <a:t>인기를 얻는 </a:t>
            </a:r>
            <a:r>
              <a:rPr lang="en-US" altLang="ko-KR" sz="800" b="1" dirty="0">
                <a:solidFill>
                  <a:schemeClr val="tx1">
                    <a:lumMod val="65000"/>
                    <a:lumOff val="35000"/>
                  </a:schemeClr>
                </a:solidFill>
                <a:latin typeface="빙그레 따옴체" panose="02030503000000000000" pitchFamily="18" charset="-127"/>
                <a:ea typeface="빙그레 따옴체" panose="02030503000000000000" pitchFamily="18" charset="-127"/>
              </a:rPr>
              <a:t>‘</a:t>
            </a:r>
            <a:r>
              <a:rPr lang="ko-KR" altLang="en-US" sz="800" b="1" dirty="0" err="1">
                <a:solidFill>
                  <a:schemeClr val="tx1">
                    <a:lumMod val="65000"/>
                    <a:lumOff val="35000"/>
                  </a:schemeClr>
                </a:solidFill>
                <a:latin typeface="빙그레 따옴체" panose="02030503000000000000" pitchFamily="18" charset="-127"/>
                <a:ea typeface="빙그레 따옴체" panose="02030503000000000000" pitchFamily="18" charset="-127"/>
              </a:rPr>
              <a:t>쇼미더머니</a:t>
            </a:r>
            <a:r>
              <a:rPr lang="en-US" altLang="ko-KR" sz="800" b="1" dirty="0">
                <a:solidFill>
                  <a:schemeClr val="tx1">
                    <a:lumMod val="65000"/>
                    <a:lumOff val="35000"/>
                  </a:schemeClr>
                </a:solidFill>
                <a:latin typeface="빙그레 따옴체" panose="02030503000000000000" pitchFamily="18" charset="-127"/>
                <a:ea typeface="빙그레 따옴체" panose="02030503000000000000" pitchFamily="18" charset="-127"/>
              </a:rPr>
              <a:t>‘ </a:t>
            </a:r>
            <a:r>
              <a:rPr lang="ko-KR" altLang="en-US" sz="800" b="1" dirty="0">
                <a:solidFill>
                  <a:schemeClr val="tx1">
                    <a:lumMod val="65000"/>
                    <a:lumOff val="35000"/>
                  </a:schemeClr>
                </a:solidFill>
                <a:latin typeface="빙그레 따옴체" panose="02030503000000000000" pitchFamily="18" charset="-127"/>
                <a:ea typeface="빙그레 따옴체" panose="02030503000000000000" pitchFamily="18" charset="-127"/>
              </a:rPr>
              <a:t>음원</a:t>
            </a:r>
            <a:r>
              <a:rPr lang="en-US" altLang="ko-KR" sz="800" b="1" dirty="0">
                <a:solidFill>
                  <a:schemeClr val="tx1">
                    <a:lumMod val="65000"/>
                    <a:lumOff val="35000"/>
                  </a:schemeClr>
                </a:solidFill>
                <a:latin typeface="빙그레 따옴체" panose="02030503000000000000" pitchFamily="18" charset="-127"/>
                <a:ea typeface="빙그레 따옴체" panose="02030503000000000000" pitchFamily="18" charset="-127"/>
              </a:rPr>
              <a:t>&gt;</a:t>
            </a:r>
            <a:endParaRPr lang="ko-KR" altLang="en-US" sz="800" b="1" dirty="0">
              <a:solidFill>
                <a:schemeClr val="tx1">
                  <a:lumMod val="65000"/>
                  <a:lumOff val="35000"/>
                </a:schemeClr>
              </a:solidFill>
              <a:latin typeface="빙그레 따옴체" panose="02030503000000000000" pitchFamily="18" charset="-127"/>
              <a:ea typeface="빙그레 따옴체" panose="02030503000000000000" pitchFamily="18" charset="-127"/>
            </a:endParaRPr>
          </a:p>
        </p:txBody>
      </p:sp>
      <p:pic>
        <p:nvPicPr>
          <p:cNvPr id="11" name="Picture 2" descr="유튜브에 대한 이미지 검색결과">
            <a:extLst>
              <a:ext uri="{FF2B5EF4-FFF2-40B4-BE49-F238E27FC236}">
                <a16:creationId xmlns:a16="http://schemas.microsoft.com/office/drawing/2014/main" id="{69DD7B0A-AAE2-4C07-8226-689A7BAD85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6198" y="3023072"/>
            <a:ext cx="1856266" cy="1485532"/>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89BF2F95-91C0-4AD7-B4B3-9AF2DCCDE994}"/>
              </a:ext>
            </a:extLst>
          </p:cNvPr>
          <p:cNvPicPr>
            <a:picLocks noChangeAspect="1"/>
          </p:cNvPicPr>
          <p:nvPr/>
        </p:nvPicPr>
        <p:blipFill>
          <a:blip r:embed="rId7"/>
          <a:stretch>
            <a:fillRect/>
          </a:stretch>
        </p:blipFill>
        <p:spPr>
          <a:xfrm>
            <a:off x="6582800" y="2155628"/>
            <a:ext cx="2392310" cy="187633"/>
          </a:xfrm>
          <a:prstGeom prst="rect">
            <a:avLst/>
          </a:prstGeom>
        </p:spPr>
      </p:pic>
      <p:pic>
        <p:nvPicPr>
          <p:cNvPr id="13" name="그림 12">
            <a:extLst>
              <a:ext uri="{FF2B5EF4-FFF2-40B4-BE49-F238E27FC236}">
                <a16:creationId xmlns:a16="http://schemas.microsoft.com/office/drawing/2014/main" id="{DE815156-D603-49CC-BECE-D578E69D4C89}"/>
              </a:ext>
            </a:extLst>
          </p:cNvPr>
          <p:cNvPicPr>
            <a:picLocks noChangeAspect="1"/>
          </p:cNvPicPr>
          <p:nvPr/>
        </p:nvPicPr>
        <p:blipFill>
          <a:blip r:embed="rId8"/>
          <a:stretch>
            <a:fillRect/>
          </a:stretch>
        </p:blipFill>
        <p:spPr>
          <a:xfrm>
            <a:off x="6582799" y="2381315"/>
            <a:ext cx="2204677" cy="134023"/>
          </a:xfrm>
          <a:prstGeom prst="rect">
            <a:avLst/>
          </a:prstGeom>
        </p:spPr>
      </p:pic>
      <p:pic>
        <p:nvPicPr>
          <p:cNvPr id="16" name="그림 15">
            <a:extLst>
              <a:ext uri="{FF2B5EF4-FFF2-40B4-BE49-F238E27FC236}">
                <a16:creationId xmlns:a16="http://schemas.microsoft.com/office/drawing/2014/main" id="{54A4DCA5-5D4C-44E0-AE2D-9B961B34A32E}"/>
              </a:ext>
            </a:extLst>
          </p:cNvPr>
          <p:cNvPicPr>
            <a:picLocks noChangeAspect="1"/>
          </p:cNvPicPr>
          <p:nvPr/>
        </p:nvPicPr>
        <p:blipFill>
          <a:blip r:embed="rId9"/>
          <a:stretch>
            <a:fillRect/>
          </a:stretch>
        </p:blipFill>
        <p:spPr>
          <a:xfrm>
            <a:off x="6582799" y="2562085"/>
            <a:ext cx="2037149" cy="140724"/>
          </a:xfrm>
          <a:prstGeom prst="rect">
            <a:avLst/>
          </a:prstGeom>
        </p:spPr>
      </p:pic>
      <p:sp>
        <p:nvSpPr>
          <p:cNvPr id="17" name="TextBox 16">
            <a:extLst>
              <a:ext uri="{FF2B5EF4-FFF2-40B4-BE49-F238E27FC236}">
                <a16:creationId xmlns:a16="http://schemas.microsoft.com/office/drawing/2014/main" id="{6B51C0F8-2809-4F7F-81AE-E7FF2D222BDC}"/>
              </a:ext>
            </a:extLst>
          </p:cNvPr>
          <p:cNvSpPr txBox="1"/>
          <p:nvPr/>
        </p:nvSpPr>
        <p:spPr>
          <a:xfrm>
            <a:off x="6636761" y="2730608"/>
            <a:ext cx="2284387" cy="260392"/>
          </a:xfrm>
          <a:prstGeom prst="rect">
            <a:avLst/>
          </a:prstGeom>
          <a:noFill/>
          <a:ln>
            <a:noFill/>
          </a:ln>
        </p:spPr>
        <p:txBody>
          <a:bodyPr wrap="square" rtlCol="0">
            <a:spAutoFit/>
          </a:bodyPr>
          <a:lstStyle/>
          <a:p>
            <a:pPr algn="ctr">
              <a:lnSpc>
                <a:spcPct val="150000"/>
              </a:lnSpc>
            </a:pPr>
            <a:r>
              <a:rPr lang="en-US" altLang="ko-KR" sz="800" b="1" dirty="0">
                <a:solidFill>
                  <a:schemeClr val="tx1">
                    <a:lumMod val="65000"/>
                    <a:lumOff val="35000"/>
                  </a:schemeClr>
                </a:solidFill>
                <a:latin typeface="빙그레 따옴체" panose="02030503000000000000" pitchFamily="18" charset="-127"/>
                <a:ea typeface="빙그레 따옴체" panose="02030503000000000000" pitchFamily="18" charset="-127"/>
              </a:rPr>
              <a:t>&lt;</a:t>
            </a:r>
            <a:r>
              <a:rPr lang="ko-KR" altLang="en-US" sz="800" b="1" dirty="0">
                <a:solidFill>
                  <a:schemeClr val="tx1">
                    <a:lumMod val="65000"/>
                    <a:lumOff val="35000"/>
                  </a:schemeClr>
                </a:solidFill>
                <a:latin typeface="빙그레 따옴체" panose="02030503000000000000" pitchFamily="18" charset="-127"/>
                <a:ea typeface="빙그레 따옴체" panose="02030503000000000000" pitchFamily="18" charset="-127"/>
              </a:rPr>
              <a:t>인터넷에서 쉽게 찾을 수 있는 </a:t>
            </a:r>
            <a:r>
              <a:rPr lang="ko-KR" altLang="en-US" sz="800" b="1" dirty="0" err="1">
                <a:solidFill>
                  <a:schemeClr val="tx1">
                    <a:lumMod val="65000"/>
                    <a:lumOff val="35000"/>
                  </a:schemeClr>
                </a:solidFill>
                <a:latin typeface="빙그레 따옴체" panose="02030503000000000000" pitchFamily="18" charset="-127"/>
                <a:ea typeface="빙그레 따옴체" panose="02030503000000000000" pitchFamily="18" charset="-127"/>
              </a:rPr>
              <a:t>랩학원</a:t>
            </a:r>
            <a:r>
              <a:rPr lang="ko-KR" altLang="en-US" sz="800" b="1" dirty="0">
                <a:solidFill>
                  <a:schemeClr val="tx1">
                    <a:lumMod val="65000"/>
                    <a:lumOff val="35000"/>
                  </a:schemeClr>
                </a:solidFill>
                <a:latin typeface="빙그레 따옴체" panose="02030503000000000000" pitchFamily="18" charset="-127"/>
                <a:ea typeface="빙그레 따옴체" panose="02030503000000000000" pitchFamily="18" charset="-127"/>
              </a:rPr>
              <a:t> 광고</a:t>
            </a:r>
            <a:r>
              <a:rPr lang="en-US" altLang="ko-KR" sz="800" b="1" dirty="0">
                <a:solidFill>
                  <a:schemeClr val="tx1">
                    <a:lumMod val="65000"/>
                    <a:lumOff val="35000"/>
                  </a:schemeClr>
                </a:solidFill>
                <a:latin typeface="빙그레 따옴체" panose="02030503000000000000" pitchFamily="18" charset="-127"/>
                <a:ea typeface="빙그레 따옴체" panose="02030503000000000000" pitchFamily="18" charset="-127"/>
              </a:rPr>
              <a:t>&gt;</a:t>
            </a:r>
            <a:endParaRPr lang="ko-KR" altLang="en-US" sz="800" b="1" dirty="0">
              <a:solidFill>
                <a:schemeClr val="tx1">
                  <a:lumMod val="65000"/>
                  <a:lumOff val="35000"/>
                </a:schemeClr>
              </a:solidFill>
              <a:latin typeface="빙그레 따옴체" panose="02030503000000000000" pitchFamily="18" charset="-127"/>
              <a:ea typeface="빙그레 따옴체" panose="02030503000000000000" pitchFamily="18" charset="-127"/>
            </a:endParaRPr>
          </a:p>
        </p:txBody>
      </p:sp>
    </p:spTree>
    <p:extLst>
      <p:ext uri="{BB962C8B-B14F-4D97-AF65-F5344CB8AC3E}">
        <p14:creationId xmlns:p14="http://schemas.microsoft.com/office/powerpoint/2010/main" val="3035288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017207" y="209984"/>
            <a:ext cx="1733167" cy="454292"/>
          </a:xfrm>
          <a:prstGeom prst="rect">
            <a:avLst/>
          </a:prstGeom>
          <a:noFill/>
        </p:spPr>
        <p:txBody>
          <a:bodyPr wrap="none" rtlCol="0">
            <a:spAutoFit/>
          </a:bodyPr>
          <a:lstStyle/>
          <a:p>
            <a:pPr algn="ctr">
              <a:lnSpc>
                <a:spcPct val="150000"/>
              </a:lnSpc>
            </a:pPr>
            <a:r>
              <a:rPr lang="ko-KR" altLang="en-US" b="1" dirty="0">
                <a:latin typeface="빙그레 따옴체" panose="02030503000000000000" pitchFamily="18" charset="-127"/>
                <a:ea typeface="빙그레 따옴체" panose="02030503000000000000" pitchFamily="18" charset="-127"/>
              </a:rPr>
              <a:t>주제 선정 배경</a:t>
            </a:r>
            <a:endParaRPr lang="en-US" altLang="ko-KR" b="1" dirty="0">
              <a:latin typeface="빙그레 따옴체" panose="02030503000000000000" pitchFamily="18" charset="-127"/>
              <a:ea typeface="빙그레 따옴체" panose="02030503000000000000" pitchFamily="18" charset="-127"/>
            </a:endParaRPr>
          </a:p>
        </p:txBody>
      </p:sp>
      <p:cxnSp>
        <p:nvCxnSpPr>
          <p:cNvPr id="5" name="직선 연결선 4"/>
          <p:cNvCxnSpPr/>
          <p:nvPr/>
        </p:nvCxnSpPr>
        <p:spPr>
          <a:xfrm>
            <a:off x="1059450" y="195486"/>
            <a:ext cx="786327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5351" y="2109"/>
            <a:ext cx="816249" cy="769441"/>
          </a:xfrm>
          <a:prstGeom prst="rect">
            <a:avLst/>
          </a:prstGeom>
          <a:noFill/>
        </p:spPr>
        <p:txBody>
          <a:bodyPr wrap="none" rtlCol="0">
            <a:spAutoFit/>
          </a:bodyPr>
          <a:lstStyle/>
          <a:p>
            <a:r>
              <a:rPr lang="en-US" altLang="ko-KR" sz="4400" b="1" dirty="0">
                <a:blipFill dpi="0" rotWithShape="1">
                  <a:blip r:embed="rId3"/>
                  <a:srcRect/>
                  <a:stretch>
                    <a:fillRect/>
                  </a:stretch>
                </a:blipFill>
                <a:latin typeface="a고딕18" panose="02020600000000000000" pitchFamily="18" charset="-127"/>
                <a:ea typeface="a고딕18" panose="02020600000000000000" pitchFamily="18" charset="-127"/>
              </a:rPr>
              <a:t>01</a:t>
            </a:r>
            <a:endParaRPr lang="ko-KR" altLang="en-US" sz="4400" b="1" dirty="0">
              <a:blipFill dpi="0" rotWithShape="1">
                <a:blip r:embed="rId3"/>
                <a:srcRect/>
                <a:stretch>
                  <a:fillRect/>
                </a:stretch>
              </a:blipFill>
              <a:latin typeface="a고딕18" panose="02020600000000000000" pitchFamily="18" charset="-127"/>
              <a:ea typeface="a고딕18" panose="02020600000000000000" pitchFamily="18" charset="-127"/>
            </a:endParaRPr>
          </a:p>
        </p:txBody>
      </p:sp>
      <p:cxnSp>
        <p:nvCxnSpPr>
          <p:cNvPr id="23" name="직선 연결선 22"/>
          <p:cNvCxnSpPr/>
          <p:nvPr/>
        </p:nvCxnSpPr>
        <p:spPr>
          <a:xfrm>
            <a:off x="298384" y="4920631"/>
            <a:ext cx="86496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07023" y="958644"/>
            <a:ext cx="5958246" cy="3334439"/>
          </a:xfrm>
          <a:prstGeom prst="rect">
            <a:avLst/>
          </a:prstGeom>
          <a:noFill/>
          <a:ln>
            <a:solidFill>
              <a:schemeClr val="tx1"/>
            </a:solidFill>
          </a:ln>
        </p:spPr>
        <p:txBody>
          <a:bodyPr wrap="square" rtlCol="0">
            <a:spAutoFit/>
          </a:bodyPr>
          <a:lstStyle/>
          <a:p>
            <a:pPr marL="285750" indent="-285750" algn="just">
              <a:lnSpc>
                <a:spcPct val="150000"/>
              </a:lnSpc>
              <a:buFont typeface="Arial" panose="020B0604020202020204" pitchFamily="34" charset="0"/>
              <a:buChar char="•"/>
            </a:pPr>
            <a:r>
              <a:rPr lang="en-US" altLang="ko-KR"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‘Instant </a:t>
            </a:r>
            <a:r>
              <a:rPr lang="en-US" altLang="ko-KR" sz="1400" b="1" dirty="0" err="1">
                <a:solidFill>
                  <a:schemeClr val="tx1">
                    <a:lumMod val="65000"/>
                    <a:lumOff val="35000"/>
                  </a:schemeClr>
                </a:solidFill>
                <a:latin typeface="빙그레 따옴체" panose="02030503000000000000" pitchFamily="18" charset="-127"/>
                <a:ea typeface="빙그레 따옴체" panose="02030503000000000000" pitchFamily="18" charset="-127"/>
              </a:rPr>
              <a:t>Hiphop</a:t>
            </a:r>
            <a:r>
              <a:rPr lang="en-US" altLang="ko-KR"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a:t>
            </a:r>
            <a:r>
              <a:rPr lang="ko-KR" altLang="en-US"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의 시대</a:t>
            </a:r>
            <a:endParaRPr lang="en-US" altLang="ko-KR" sz="1400" b="1" dirty="0">
              <a:solidFill>
                <a:schemeClr val="tx1">
                  <a:lumMod val="65000"/>
                  <a:lumOff val="35000"/>
                </a:schemeClr>
              </a:solidFill>
              <a:latin typeface="빙그레 따옴체" panose="02030503000000000000" pitchFamily="18" charset="-127"/>
              <a:ea typeface="빙그레 따옴체" panose="02030503000000000000" pitchFamily="18" charset="-127"/>
            </a:endParaRPr>
          </a:p>
          <a:p>
            <a:pPr marL="742950" lvl="1" indent="-285750" algn="just">
              <a:lnSpc>
                <a:spcPct val="150000"/>
              </a:lnSpc>
              <a:buFont typeface="Arial" panose="020B0604020202020204" pitchFamily="34" charset="0"/>
              <a:buChar char="•"/>
            </a:pPr>
            <a:r>
              <a:rPr lang="ko-KR" altLang="en-US" sz="1200" dirty="0">
                <a:solidFill>
                  <a:schemeClr val="tx1">
                    <a:lumMod val="65000"/>
                    <a:lumOff val="35000"/>
                  </a:schemeClr>
                </a:solidFill>
                <a:latin typeface="빙그레 따옴체" panose="02030503000000000000" pitchFamily="18" charset="-127"/>
                <a:ea typeface="빙그레 따옴체" panose="02030503000000000000" pitchFamily="18" charset="-127"/>
              </a:rPr>
              <a:t>누구나 쉽게 랩을 하고 창작물을 타인과 공유할 수 있는 시대</a:t>
            </a:r>
            <a:endParaRPr lang="en-US" altLang="ko-KR" sz="1200" dirty="0">
              <a:solidFill>
                <a:schemeClr val="tx1">
                  <a:lumMod val="65000"/>
                  <a:lumOff val="35000"/>
                </a:schemeClr>
              </a:solidFill>
              <a:latin typeface="빙그레 따옴체" panose="02030503000000000000" pitchFamily="18" charset="-127"/>
              <a:ea typeface="빙그레 따옴체" panose="02030503000000000000" pitchFamily="18" charset="-127"/>
            </a:endParaRPr>
          </a:p>
          <a:p>
            <a:pPr marL="285750" indent="-285750" algn="just">
              <a:lnSpc>
                <a:spcPct val="150000"/>
              </a:lnSpc>
              <a:buFont typeface="Arial" panose="020B0604020202020204" pitchFamily="34" charset="0"/>
              <a:buChar char="•"/>
            </a:pPr>
            <a:endParaRPr lang="en-US" altLang="ko-KR" sz="1400" b="1" dirty="0">
              <a:solidFill>
                <a:schemeClr val="tx1">
                  <a:lumMod val="65000"/>
                  <a:lumOff val="35000"/>
                </a:schemeClr>
              </a:solidFill>
              <a:latin typeface="빙그레 따옴체" panose="02030503000000000000" pitchFamily="18" charset="-127"/>
              <a:ea typeface="빙그레 따옴체" panose="02030503000000000000" pitchFamily="18" charset="-127"/>
            </a:endParaRPr>
          </a:p>
          <a:p>
            <a:pPr marL="285750" indent="-285750" algn="just">
              <a:lnSpc>
                <a:spcPct val="150000"/>
              </a:lnSpc>
              <a:buFont typeface="Arial" panose="020B0604020202020204" pitchFamily="34" charset="0"/>
              <a:buChar char="•"/>
            </a:pPr>
            <a:r>
              <a:rPr lang="ko-KR" altLang="en-US"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힙합의 진입장벽</a:t>
            </a:r>
            <a:r>
              <a:rPr lang="en-US" altLang="ko-KR"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 </a:t>
            </a:r>
            <a:r>
              <a:rPr lang="ko-KR" altLang="en-US"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작사</a:t>
            </a:r>
            <a:endParaRPr lang="en-US" altLang="ko-KR" sz="1400" b="1" dirty="0">
              <a:solidFill>
                <a:schemeClr val="tx1">
                  <a:lumMod val="65000"/>
                  <a:lumOff val="35000"/>
                </a:schemeClr>
              </a:solidFill>
              <a:latin typeface="빙그레 따옴체" panose="02030503000000000000" pitchFamily="18" charset="-127"/>
              <a:ea typeface="빙그레 따옴체" panose="02030503000000000000" pitchFamily="18" charset="-127"/>
            </a:endParaRPr>
          </a:p>
          <a:p>
            <a:pPr marL="742950" lvl="1" indent="-285750" algn="just">
              <a:lnSpc>
                <a:spcPct val="150000"/>
              </a:lnSpc>
              <a:buFont typeface="Arial" panose="020B0604020202020204" pitchFamily="34" charset="0"/>
              <a:buChar char="•"/>
            </a:pPr>
            <a:r>
              <a:rPr lang="ko-KR" altLang="en-US" sz="1200" dirty="0">
                <a:solidFill>
                  <a:schemeClr val="tx1">
                    <a:lumMod val="65000"/>
                    <a:lumOff val="35000"/>
                  </a:schemeClr>
                </a:solidFill>
                <a:latin typeface="빙그레 따옴체" panose="02030503000000000000" pitchFamily="18" charset="-127"/>
                <a:ea typeface="빙그레 따옴체" panose="02030503000000000000" pitchFamily="18" charset="-127"/>
              </a:rPr>
              <a:t>랩은 </a:t>
            </a:r>
            <a:r>
              <a:rPr lang="ko-KR" altLang="en-US" sz="1200" u="sng" dirty="0">
                <a:solidFill>
                  <a:schemeClr val="tx1">
                    <a:lumMod val="65000"/>
                    <a:lumOff val="35000"/>
                  </a:schemeClr>
                </a:solidFill>
                <a:latin typeface="빙그레 따옴체" panose="02030503000000000000" pitchFamily="18" charset="-127"/>
                <a:ea typeface="빙그레 따옴체" panose="02030503000000000000" pitchFamily="18" charset="-127"/>
              </a:rPr>
              <a:t>라임</a:t>
            </a:r>
            <a:r>
              <a:rPr lang="ko-KR" altLang="en-US" sz="1200" dirty="0">
                <a:solidFill>
                  <a:schemeClr val="tx1">
                    <a:lumMod val="65000"/>
                    <a:lumOff val="35000"/>
                  </a:schemeClr>
                </a:solidFill>
                <a:latin typeface="빙그레 따옴체" panose="02030503000000000000" pitchFamily="18" charset="-127"/>
                <a:ea typeface="빙그레 따옴체" panose="02030503000000000000" pitchFamily="18" charset="-127"/>
              </a:rPr>
              <a:t>과 </a:t>
            </a:r>
            <a:r>
              <a:rPr lang="ko-KR" altLang="en-US" sz="1200" u="sng" dirty="0">
                <a:solidFill>
                  <a:schemeClr val="tx1">
                    <a:lumMod val="65000"/>
                    <a:lumOff val="35000"/>
                  </a:schemeClr>
                </a:solidFill>
                <a:latin typeface="빙그레 따옴체" panose="02030503000000000000" pitchFamily="18" charset="-127"/>
                <a:ea typeface="빙그레 따옴체" panose="02030503000000000000" pitchFamily="18" charset="-127"/>
              </a:rPr>
              <a:t>플로우</a:t>
            </a:r>
            <a:r>
              <a:rPr lang="ko-KR" altLang="en-US" sz="1200" dirty="0">
                <a:solidFill>
                  <a:schemeClr val="tx1">
                    <a:lumMod val="65000"/>
                    <a:lumOff val="35000"/>
                  </a:schemeClr>
                </a:solidFill>
                <a:latin typeface="빙그레 따옴체" panose="02030503000000000000" pitchFamily="18" charset="-127"/>
                <a:ea typeface="빙그레 따옴체" panose="02030503000000000000" pitchFamily="18" charset="-127"/>
              </a:rPr>
              <a:t>로 구성</a:t>
            </a:r>
            <a:endParaRPr lang="en-US" altLang="ko-KR" sz="1200" dirty="0">
              <a:solidFill>
                <a:schemeClr val="tx1">
                  <a:lumMod val="65000"/>
                  <a:lumOff val="35000"/>
                </a:schemeClr>
              </a:solidFill>
              <a:latin typeface="빙그레 따옴체" panose="02030503000000000000" pitchFamily="18" charset="-127"/>
              <a:ea typeface="빙그레 따옴체" panose="02030503000000000000" pitchFamily="18" charset="-127"/>
            </a:endParaRPr>
          </a:p>
          <a:p>
            <a:pPr marL="742950" lvl="1" indent="-285750" algn="just">
              <a:lnSpc>
                <a:spcPct val="150000"/>
              </a:lnSpc>
              <a:buFont typeface="Arial" panose="020B0604020202020204" pitchFamily="34" charset="0"/>
              <a:buChar char="•"/>
            </a:pPr>
            <a:r>
              <a:rPr lang="ko-KR" altLang="en-US" sz="1200" dirty="0">
                <a:solidFill>
                  <a:schemeClr val="tx1">
                    <a:lumMod val="65000"/>
                    <a:lumOff val="35000"/>
                  </a:schemeClr>
                </a:solidFill>
                <a:latin typeface="빙그레 따옴체" panose="02030503000000000000" pitchFamily="18" charset="-127"/>
                <a:ea typeface="빙그레 따옴체" panose="02030503000000000000" pitchFamily="18" charset="-127"/>
              </a:rPr>
              <a:t>그 중 </a:t>
            </a:r>
            <a:r>
              <a:rPr lang="ko-KR" altLang="en-US" sz="1200" u="sng" dirty="0">
                <a:solidFill>
                  <a:schemeClr val="tx1">
                    <a:lumMod val="65000"/>
                    <a:lumOff val="35000"/>
                  </a:schemeClr>
                </a:solidFill>
                <a:latin typeface="빙그레 따옴체" panose="02030503000000000000" pitchFamily="18" charset="-127"/>
                <a:ea typeface="빙그레 따옴체" panose="02030503000000000000" pitchFamily="18" charset="-127"/>
              </a:rPr>
              <a:t>라임</a:t>
            </a:r>
            <a:r>
              <a:rPr lang="ko-KR" altLang="en-US" sz="1200" dirty="0">
                <a:solidFill>
                  <a:schemeClr val="tx1">
                    <a:lumMod val="65000"/>
                    <a:lumOff val="35000"/>
                  </a:schemeClr>
                </a:solidFill>
                <a:latin typeface="빙그레 따옴체" panose="02030503000000000000" pitchFamily="18" charset="-127"/>
                <a:ea typeface="빙그레 따옴체" panose="02030503000000000000" pitchFamily="18" charset="-127"/>
              </a:rPr>
              <a:t>은 많은 역량이 요구되기 때문에 초심자에게는 진입장벽</a:t>
            </a:r>
            <a:endParaRPr lang="en-US" altLang="ko-KR" sz="1200" dirty="0">
              <a:solidFill>
                <a:schemeClr val="tx1">
                  <a:lumMod val="65000"/>
                  <a:lumOff val="35000"/>
                </a:schemeClr>
              </a:solidFill>
              <a:latin typeface="빙그레 따옴체" panose="02030503000000000000" pitchFamily="18" charset="-127"/>
              <a:ea typeface="빙그레 따옴체" panose="02030503000000000000" pitchFamily="18" charset="-127"/>
            </a:endParaRPr>
          </a:p>
          <a:p>
            <a:pPr marL="742950" lvl="1" indent="-285750" algn="just">
              <a:lnSpc>
                <a:spcPct val="150000"/>
              </a:lnSpc>
              <a:buFont typeface="Arial" panose="020B0604020202020204" pitchFamily="34" charset="0"/>
              <a:buChar char="•"/>
            </a:pPr>
            <a:r>
              <a:rPr lang="ko-KR" altLang="en-US" sz="1200" dirty="0">
                <a:solidFill>
                  <a:schemeClr val="tx1">
                    <a:lumMod val="65000"/>
                    <a:lumOff val="35000"/>
                  </a:schemeClr>
                </a:solidFill>
                <a:latin typeface="빙그레 따옴체" panose="02030503000000000000" pitchFamily="18" charset="-127"/>
                <a:ea typeface="빙그레 따옴체" panose="02030503000000000000" pitchFamily="18" charset="-127"/>
              </a:rPr>
              <a:t>쉽게 가사를 쓸 수 있게 도와줄 수 있는 도구 필요</a:t>
            </a:r>
            <a:endParaRPr lang="en-US" altLang="ko-KR" sz="1200" dirty="0">
              <a:solidFill>
                <a:schemeClr val="tx1">
                  <a:lumMod val="65000"/>
                  <a:lumOff val="35000"/>
                </a:schemeClr>
              </a:solidFill>
              <a:latin typeface="빙그레 따옴체" panose="02030503000000000000" pitchFamily="18" charset="-127"/>
              <a:ea typeface="빙그레 따옴체" panose="02030503000000000000" pitchFamily="18" charset="-127"/>
            </a:endParaRPr>
          </a:p>
          <a:p>
            <a:pPr marL="285750" indent="-285750" algn="just">
              <a:lnSpc>
                <a:spcPct val="150000"/>
              </a:lnSpc>
              <a:buFont typeface="Arial" panose="020B0604020202020204" pitchFamily="34" charset="0"/>
              <a:buChar char="•"/>
            </a:pPr>
            <a:endParaRPr lang="en-US" altLang="ko-KR" sz="1400" dirty="0">
              <a:solidFill>
                <a:schemeClr val="tx1">
                  <a:lumMod val="65000"/>
                  <a:lumOff val="35000"/>
                </a:schemeClr>
              </a:solidFill>
              <a:latin typeface="빙그레 따옴체" panose="02030503000000000000" pitchFamily="18" charset="-127"/>
              <a:ea typeface="빙그레 따옴체" panose="02030503000000000000" pitchFamily="18" charset="-127"/>
            </a:endParaRPr>
          </a:p>
          <a:p>
            <a:pPr marL="285750" indent="-285750" algn="just">
              <a:lnSpc>
                <a:spcPct val="150000"/>
              </a:lnSpc>
              <a:buFont typeface="Arial" panose="020B0604020202020204" pitchFamily="34" charset="0"/>
              <a:buChar char="•"/>
            </a:pPr>
            <a:r>
              <a:rPr lang="ko-KR" altLang="en-US" sz="1400" b="1" dirty="0">
                <a:solidFill>
                  <a:schemeClr val="tx1">
                    <a:lumMod val="65000"/>
                    <a:lumOff val="35000"/>
                  </a:schemeClr>
                </a:solidFill>
                <a:latin typeface="빙그레 따옴체" panose="02030503000000000000" pitchFamily="18" charset="-127"/>
                <a:ea typeface="빙그레 따옴체" panose="02030503000000000000" pitchFamily="18" charset="-127"/>
              </a:rPr>
              <a:t>기존 래퍼들에게도 영감의 동력 필요</a:t>
            </a:r>
            <a:endParaRPr lang="en-US" altLang="ko-KR" sz="1400" b="1" dirty="0">
              <a:solidFill>
                <a:schemeClr val="tx1">
                  <a:lumMod val="65000"/>
                  <a:lumOff val="35000"/>
                </a:schemeClr>
              </a:solidFill>
              <a:latin typeface="빙그레 따옴체" panose="02030503000000000000" pitchFamily="18" charset="-127"/>
              <a:ea typeface="빙그레 따옴체" panose="02030503000000000000" pitchFamily="18" charset="-127"/>
            </a:endParaRPr>
          </a:p>
          <a:p>
            <a:pPr marL="742950" lvl="1" indent="-285750" algn="just">
              <a:lnSpc>
                <a:spcPct val="150000"/>
              </a:lnSpc>
              <a:buFont typeface="Arial" panose="020B0604020202020204" pitchFamily="34" charset="0"/>
              <a:buChar char="•"/>
            </a:pPr>
            <a:r>
              <a:rPr lang="ko-KR" altLang="en-US" sz="1200" dirty="0">
                <a:solidFill>
                  <a:schemeClr val="tx1">
                    <a:lumMod val="65000"/>
                    <a:lumOff val="35000"/>
                  </a:schemeClr>
                </a:solidFill>
                <a:latin typeface="빙그레 따옴체" panose="02030503000000000000" pitchFamily="18" charset="-127"/>
                <a:ea typeface="빙그레 따옴체" panose="02030503000000000000" pitchFamily="18" charset="-127"/>
              </a:rPr>
              <a:t>래퍼들에게도 작사는 어려운 작업</a:t>
            </a:r>
            <a:endParaRPr lang="en-US" altLang="ko-KR" sz="1200" dirty="0">
              <a:solidFill>
                <a:schemeClr val="tx1">
                  <a:lumMod val="65000"/>
                  <a:lumOff val="35000"/>
                </a:schemeClr>
              </a:solidFill>
              <a:latin typeface="빙그레 따옴체" panose="02030503000000000000" pitchFamily="18" charset="-127"/>
              <a:ea typeface="빙그레 따옴체" panose="02030503000000000000" pitchFamily="18" charset="-127"/>
            </a:endParaRPr>
          </a:p>
          <a:p>
            <a:pPr marL="742950" lvl="1" indent="-285750" algn="just">
              <a:lnSpc>
                <a:spcPct val="150000"/>
              </a:lnSpc>
              <a:buFont typeface="Arial" panose="020B0604020202020204" pitchFamily="34" charset="0"/>
              <a:buChar char="•"/>
            </a:pPr>
            <a:r>
              <a:rPr lang="ko-KR" altLang="en-US" sz="1200" dirty="0">
                <a:solidFill>
                  <a:schemeClr val="tx1">
                    <a:lumMod val="65000"/>
                    <a:lumOff val="35000"/>
                  </a:schemeClr>
                </a:solidFill>
                <a:latin typeface="빙그레 따옴체" panose="02030503000000000000" pitchFamily="18" charset="-127"/>
                <a:ea typeface="빙그레 따옴체" panose="02030503000000000000" pitchFamily="18" charset="-127"/>
              </a:rPr>
              <a:t>자신의 영감을 </a:t>
            </a:r>
            <a:r>
              <a:rPr lang="en-US" altLang="ko-KR" sz="1200" dirty="0">
                <a:solidFill>
                  <a:schemeClr val="tx1">
                    <a:lumMod val="65000"/>
                    <a:lumOff val="35000"/>
                  </a:schemeClr>
                </a:solidFill>
                <a:latin typeface="빙그레 따옴체" panose="02030503000000000000" pitchFamily="18" charset="-127"/>
                <a:ea typeface="빙그레 따옴체" panose="02030503000000000000" pitchFamily="18" charset="-127"/>
              </a:rPr>
              <a:t>refresh</a:t>
            </a:r>
            <a:r>
              <a:rPr lang="ko-KR" altLang="en-US" sz="1200" dirty="0">
                <a:solidFill>
                  <a:schemeClr val="tx1">
                    <a:lumMod val="65000"/>
                    <a:lumOff val="35000"/>
                  </a:schemeClr>
                </a:solidFill>
                <a:latin typeface="빙그레 따옴체" panose="02030503000000000000" pitchFamily="18" charset="-127"/>
                <a:ea typeface="빙그레 따옴체" panose="02030503000000000000" pitchFamily="18" charset="-127"/>
              </a:rPr>
              <a:t>할 수 있는 도구가 필요</a:t>
            </a:r>
            <a:endParaRPr lang="en-US" altLang="ko-KR" sz="1200" dirty="0">
              <a:solidFill>
                <a:schemeClr val="tx1">
                  <a:lumMod val="65000"/>
                  <a:lumOff val="35000"/>
                </a:schemeClr>
              </a:solidFill>
              <a:latin typeface="빙그레 따옴체" panose="02030503000000000000" pitchFamily="18" charset="-127"/>
              <a:ea typeface="빙그레 따옴체" panose="02030503000000000000" pitchFamily="18" charset="-127"/>
            </a:endParaRPr>
          </a:p>
        </p:txBody>
      </p:sp>
      <p:pic>
        <p:nvPicPr>
          <p:cNvPr id="8" name="그림 7">
            <a:extLst>
              <a:ext uri="{FF2B5EF4-FFF2-40B4-BE49-F238E27FC236}">
                <a16:creationId xmlns:a16="http://schemas.microsoft.com/office/drawing/2014/main" id="{72F201E8-9E52-4D6D-9089-5F34C7426320}"/>
              </a:ext>
            </a:extLst>
          </p:cNvPr>
          <p:cNvPicPr>
            <a:picLocks noChangeAspect="1"/>
          </p:cNvPicPr>
          <p:nvPr/>
        </p:nvPicPr>
        <p:blipFill>
          <a:blip r:embed="rId4"/>
          <a:stretch>
            <a:fillRect/>
          </a:stretch>
        </p:blipFill>
        <p:spPr>
          <a:xfrm>
            <a:off x="6399596" y="958644"/>
            <a:ext cx="2523128" cy="1572307"/>
          </a:xfrm>
          <a:prstGeom prst="rect">
            <a:avLst/>
          </a:prstGeom>
        </p:spPr>
      </p:pic>
      <p:sp>
        <p:nvSpPr>
          <p:cNvPr id="25" name="타원 24">
            <a:extLst>
              <a:ext uri="{FF2B5EF4-FFF2-40B4-BE49-F238E27FC236}">
                <a16:creationId xmlns:a16="http://schemas.microsoft.com/office/drawing/2014/main" id="{1ABCF742-49FC-4058-B786-08710F922656}"/>
              </a:ext>
            </a:extLst>
          </p:cNvPr>
          <p:cNvSpPr/>
          <p:nvPr/>
        </p:nvSpPr>
        <p:spPr>
          <a:xfrm>
            <a:off x="7946687" y="1168321"/>
            <a:ext cx="144016" cy="183013"/>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26" name="타원 25">
            <a:extLst>
              <a:ext uri="{FF2B5EF4-FFF2-40B4-BE49-F238E27FC236}">
                <a16:creationId xmlns:a16="http://schemas.microsoft.com/office/drawing/2014/main" id="{6EC7E503-5DC9-4275-AA56-93AE83EB56EF}"/>
              </a:ext>
            </a:extLst>
          </p:cNvPr>
          <p:cNvSpPr/>
          <p:nvPr/>
        </p:nvSpPr>
        <p:spPr>
          <a:xfrm>
            <a:off x="7910683" y="1355725"/>
            <a:ext cx="131440" cy="183013"/>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29" name="타원 28">
            <a:extLst>
              <a:ext uri="{FF2B5EF4-FFF2-40B4-BE49-F238E27FC236}">
                <a16:creationId xmlns:a16="http://schemas.microsoft.com/office/drawing/2014/main" id="{F172FFBA-B8EF-4659-9B25-ABCB165E2ACD}"/>
              </a:ext>
            </a:extLst>
          </p:cNvPr>
          <p:cNvSpPr/>
          <p:nvPr/>
        </p:nvSpPr>
        <p:spPr>
          <a:xfrm>
            <a:off x="8762203" y="958644"/>
            <a:ext cx="131440" cy="183013"/>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30" name="타원 29">
            <a:extLst>
              <a:ext uri="{FF2B5EF4-FFF2-40B4-BE49-F238E27FC236}">
                <a16:creationId xmlns:a16="http://schemas.microsoft.com/office/drawing/2014/main" id="{99EC4E81-F25C-4B89-A362-25D8A4AFC84B}"/>
              </a:ext>
            </a:extLst>
          </p:cNvPr>
          <p:cNvSpPr/>
          <p:nvPr/>
        </p:nvSpPr>
        <p:spPr>
          <a:xfrm>
            <a:off x="7779579" y="1561784"/>
            <a:ext cx="131440" cy="183013"/>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31" name="타원 30">
            <a:extLst>
              <a:ext uri="{FF2B5EF4-FFF2-40B4-BE49-F238E27FC236}">
                <a16:creationId xmlns:a16="http://schemas.microsoft.com/office/drawing/2014/main" id="{3D4570F2-8A90-4FC1-9FC8-CBEDEEAF59AE}"/>
              </a:ext>
            </a:extLst>
          </p:cNvPr>
          <p:cNvSpPr/>
          <p:nvPr/>
        </p:nvSpPr>
        <p:spPr>
          <a:xfrm>
            <a:off x="7822124" y="1752806"/>
            <a:ext cx="131440" cy="183013"/>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32" name="타원 31">
            <a:extLst>
              <a:ext uri="{FF2B5EF4-FFF2-40B4-BE49-F238E27FC236}">
                <a16:creationId xmlns:a16="http://schemas.microsoft.com/office/drawing/2014/main" id="{91CD9EC3-57D9-437E-BA81-263E666CA34E}"/>
              </a:ext>
            </a:extLst>
          </p:cNvPr>
          <p:cNvSpPr/>
          <p:nvPr/>
        </p:nvSpPr>
        <p:spPr>
          <a:xfrm>
            <a:off x="7620701" y="2139702"/>
            <a:ext cx="131440" cy="183013"/>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33" name="타원 32">
            <a:extLst>
              <a:ext uri="{FF2B5EF4-FFF2-40B4-BE49-F238E27FC236}">
                <a16:creationId xmlns:a16="http://schemas.microsoft.com/office/drawing/2014/main" id="{2FA1FA70-8CCC-45F0-B7C9-B0763CF55BA6}"/>
              </a:ext>
            </a:extLst>
          </p:cNvPr>
          <p:cNvSpPr/>
          <p:nvPr/>
        </p:nvSpPr>
        <p:spPr>
          <a:xfrm>
            <a:off x="7975302" y="2343549"/>
            <a:ext cx="131440" cy="183013"/>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16" name="TextBox 15">
            <a:extLst>
              <a:ext uri="{FF2B5EF4-FFF2-40B4-BE49-F238E27FC236}">
                <a16:creationId xmlns:a16="http://schemas.microsoft.com/office/drawing/2014/main" id="{50DDE0BD-2CDF-4722-84A8-B7923E98746C}"/>
              </a:ext>
            </a:extLst>
          </p:cNvPr>
          <p:cNvSpPr txBox="1"/>
          <p:nvPr/>
        </p:nvSpPr>
        <p:spPr>
          <a:xfrm>
            <a:off x="6399596" y="2571750"/>
            <a:ext cx="2523128" cy="302390"/>
          </a:xfrm>
          <a:prstGeom prst="rect">
            <a:avLst/>
          </a:prstGeom>
          <a:noFill/>
          <a:ln>
            <a:noFill/>
          </a:ln>
        </p:spPr>
        <p:txBody>
          <a:bodyPr wrap="square" rtlCol="0">
            <a:spAutoFit/>
          </a:bodyPr>
          <a:lstStyle/>
          <a:p>
            <a:pPr algn="ctr">
              <a:lnSpc>
                <a:spcPct val="150000"/>
              </a:lnSpc>
            </a:pPr>
            <a:r>
              <a:rPr lang="en-US" altLang="ko-KR" sz="1000" b="1" dirty="0">
                <a:solidFill>
                  <a:schemeClr val="tx1">
                    <a:lumMod val="65000"/>
                    <a:lumOff val="35000"/>
                  </a:schemeClr>
                </a:solidFill>
                <a:latin typeface="빙그레 따옴체" panose="02030503000000000000" pitchFamily="18" charset="-127"/>
                <a:ea typeface="빙그레 따옴체" panose="02030503000000000000" pitchFamily="18" charset="-127"/>
              </a:rPr>
              <a:t>&lt;‘</a:t>
            </a:r>
            <a:r>
              <a:rPr lang="ko-KR" altLang="en-US" sz="1000" b="1" dirty="0" err="1">
                <a:solidFill>
                  <a:schemeClr val="tx1">
                    <a:lumMod val="65000"/>
                    <a:lumOff val="35000"/>
                  </a:schemeClr>
                </a:solidFill>
                <a:latin typeface="빙그레 따옴체" panose="02030503000000000000" pitchFamily="18" charset="-127"/>
                <a:ea typeface="빙그레 따옴체" panose="02030503000000000000" pitchFamily="18" charset="-127"/>
              </a:rPr>
              <a:t>ㅔ</a:t>
            </a:r>
            <a:r>
              <a:rPr lang="en-US" altLang="ko-KR" sz="1000" b="1" dirty="0">
                <a:solidFill>
                  <a:schemeClr val="tx1">
                    <a:lumMod val="65000"/>
                    <a:lumOff val="35000"/>
                  </a:schemeClr>
                </a:solidFill>
                <a:latin typeface="빙그레 따옴체" panose="02030503000000000000" pitchFamily="18" charset="-127"/>
                <a:ea typeface="빙그레 따옴체" panose="02030503000000000000" pitchFamily="18" charset="-127"/>
              </a:rPr>
              <a:t>’</a:t>
            </a:r>
            <a:r>
              <a:rPr lang="ko-KR" altLang="en-US" sz="1000" b="1" dirty="0">
                <a:solidFill>
                  <a:schemeClr val="tx1">
                    <a:lumMod val="65000"/>
                    <a:lumOff val="35000"/>
                  </a:schemeClr>
                </a:solidFill>
                <a:latin typeface="빙그레 따옴체" panose="02030503000000000000" pitchFamily="18" charset="-127"/>
                <a:ea typeface="빙그레 따옴체" panose="02030503000000000000" pitchFamily="18" charset="-127"/>
              </a:rPr>
              <a:t>로 끝나는 라임</a:t>
            </a:r>
            <a:r>
              <a:rPr lang="en-US" altLang="ko-KR" sz="1000" b="1" dirty="0">
                <a:solidFill>
                  <a:schemeClr val="tx1">
                    <a:lumMod val="65000"/>
                    <a:lumOff val="35000"/>
                  </a:schemeClr>
                </a:solidFill>
                <a:latin typeface="빙그레 따옴체" panose="02030503000000000000" pitchFamily="18" charset="-127"/>
                <a:ea typeface="빙그레 따옴체" panose="02030503000000000000" pitchFamily="18" charset="-127"/>
              </a:rPr>
              <a:t>&gt;</a:t>
            </a:r>
            <a:endParaRPr lang="ko-KR" altLang="en-US" sz="1000" b="1" dirty="0">
              <a:solidFill>
                <a:schemeClr val="tx1">
                  <a:lumMod val="65000"/>
                  <a:lumOff val="35000"/>
                </a:schemeClr>
              </a:solidFill>
              <a:latin typeface="빙그레 따옴체" panose="02030503000000000000" pitchFamily="18" charset="-127"/>
              <a:ea typeface="빙그레 따옴체" panose="02030503000000000000" pitchFamily="18" charset="-127"/>
            </a:endParaRPr>
          </a:p>
        </p:txBody>
      </p:sp>
      <p:sp>
        <p:nvSpPr>
          <p:cNvPr id="17" name="TextBox 16">
            <a:extLst>
              <a:ext uri="{FF2B5EF4-FFF2-40B4-BE49-F238E27FC236}">
                <a16:creationId xmlns:a16="http://schemas.microsoft.com/office/drawing/2014/main" id="{8D0ADB2D-A945-4E67-8AED-0502E82889C1}"/>
              </a:ext>
            </a:extLst>
          </p:cNvPr>
          <p:cNvSpPr txBox="1"/>
          <p:nvPr/>
        </p:nvSpPr>
        <p:spPr>
          <a:xfrm>
            <a:off x="621850" y="4299595"/>
            <a:ext cx="5328592" cy="425629"/>
          </a:xfrm>
          <a:prstGeom prst="rect">
            <a:avLst/>
          </a:prstGeom>
          <a:noFill/>
          <a:ln>
            <a:noFill/>
          </a:ln>
        </p:spPr>
        <p:txBody>
          <a:bodyPr wrap="square" rtlCol="0">
            <a:spAutoFit/>
          </a:bodyPr>
          <a:lstStyle/>
          <a:p>
            <a:pPr algn="ctr">
              <a:lnSpc>
                <a:spcPct val="150000"/>
              </a:lnSpc>
            </a:pPr>
            <a:r>
              <a:rPr lang="en-US" altLang="ko-KR" sz="1600" b="1" dirty="0">
                <a:solidFill>
                  <a:schemeClr val="tx1">
                    <a:lumMod val="65000"/>
                    <a:lumOff val="35000"/>
                  </a:schemeClr>
                </a:solidFill>
                <a:latin typeface="빙그레 따옴체" panose="02030503000000000000" pitchFamily="18" charset="-127"/>
                <a:ea typeface="빙그레 따옴체" panose="02030503000000000000" pitchFamily="18" charset="-127"/>
                <a:sym typeface="Wingdings" panose="05000000000000000000" pitchFamily="2" charset="2"/>
              </a:rPr>
              <a:t></a:t>
            </a:r>
            <a:r>
              <a:rPr lang="en-US" altLang="ko-KR" sz="1600" b="1" dirty="0">
                <a:solidFill>
                  <a:schemeClr val="tx1">
                    <a:lumMod val="65000"/>
                    <a:lumOff val="35000"/>
                  </a:schemeClr>
                </a:solidFill>
                <a:latin typeface="빙그레 따옴체" panose="02030503000000000000" pitchFamily="18" charset="-127"/>
                <a:ea typeface="빙그레 따옴체" panose="02030503000000000000" pitchFamily="18" charset="-127"/>
              </a:rPr>
              <a:t> DA Rap Generator </a:t>
            </a:r>
            <a:r>
              <a:rPr lang="ko-KR" altLang="en-US" sz="1600" b="1" dirty="0">
                <a:solidFill>
                  <a:schemeClr val="tx1">
                    <a:lumMod val="65000"/>
                    <a:lumOff val="35000"/>
                  </a:schemeClr>
                </a:solidFill>
                <a:latin typeface="빙그레 따옴체" panose="02030503000000000000" pitchFamily="18" charset="-127"/>
                <a:ea typeface="빙그레 따옴체" panose="02030503000000000000" pitchFamily="18" charset="-127"/>
              </a:rPr>
              <a:t>개발의 이유</a:t>
            </a:r>
          </a:p>
        </p:txBody>
      </p:sp>
      <p:pic>
        <p:nvPicPr>
          <p:cNvPr id="1028" name="Picture 4" descr="창작의 고뇌에 대한 이미지 검색결과">
            <a:extLst>
              <a:ext uri="{FF2B5EF4-FFF2-40B4-BE49-F238E27FC236}">
                <a16:creationId xmlns:a16="http://schemas.microsoft.com/office/drawing/2014/main" id="{F967051F-8457-4728-A357-28960CBC19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8275" y="2894818"/>
            <a:ext cx="2204852" cy="171874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FB30CE9-79F8-46C0-BE31-D7C136483307}"/>
              </a:ext>
            </a:extLst>
          </p:cNvPr>
          <p:cNvSpPr txBox="1"/>
          <p:nvPr/>
        </p:nvSpPr>
        <p:spPr>
          <a:xfrm>
            <a:off x="6424857" y="4627217"/>
            <a:ext cx="2523128" cy="302390"/>
          </a:xfrm>
          <a:prstGeom prst="rect">
            <a:avLst/>
          </a:prstGeom>
          <a:noFill/>
          <a:ln>
            <a:noFill/>
          </a:ln>
        </p:spPr>
        <p:txBody>
          <a:bodyPr wrap="square" rtlCol="0">
            <a:spAutoFit/>
          </a:bodyPr>
          <a:lstStyle/>
          <a:p>
            <a:pPr algn="ctr">
              <a:lnSpc>
                <a:spcPct val="150000"/>
              </a:lnSpc>
            </a:pPr>
            <a:r>
              <a:rPr lang="en-US" altLang="ko-KR" sz="1000" b="1" dirty="0">
                <a:solidFill>
                  <a:schemeClr val="tx1">
                    <a:lumMod val="65000"/>
                    <a:lumOff val="35000"/>
                  </a:schemeClr>
                </a:solidFill>
                <a:latin typeface="빙그레 따옴체" panose="02030503000000000000" pitchFamily="18" charset="-127"/>
                <a:ea typeface="빙그레 따옴체" panose="02030503000000000000" pitchFamily="18" charset="-127"/>
              </a:rPr>
              <a:t>&lt;‘</a:t>
            </a:r>
            <a:r>
              <a:rPr lang="ko-KR" altLang="en-US" sz="1000" b="1" dirty="0">
                <a:solidFill>
                  <a:schemeClr val="tx1">
                    <a:lumMod val="65000"/>
                    <a:lumOff val="35000"/>
                  </a:schemeClr>
                </a:solidFill>
                <a:latin typeface="빙그레 따옴체" panose="02030503000000000000" pitchFamily="18" charset="-127"/>
                <a:ea typeface="빙그레 따옴체" panose="02030503000000000000" pitchFamily="18" charset="-127"/>
              </a:rPr>
              <a:t>창작의 고뇌</a:t>
            </a:r>
            <a:r>
              <a:rPr lang="en-US" altLang="ko-KR" sz="1000" b="1" dirty="0">
                <a:solidFill>
                  <a:schemeClr val="tx1">
                    <a:lumMod val="65000"/>
                    <a:lumOff val="35000"/>
                  </a:schemeClr>
                </a:solidFill>
                <a:latin typeface="빙그레 따옴체" panose="02030503000000000000" pitchFamily="18" charset="-127"/>
                <a:ea typeface="빙그레 따옴체" panose="02030503000000000000" pitchFamily="18" charset="-127"/>
              </a:rPr>
              <a:t>&gt;</a:t>
            </a:r>
            <a:endParaRPr lang="ko-KR" altLang="en-US" sz="1000" b="1" dirty="0">
              <a:solidFill>
                <a:schemeClr val="tx1">
                  <a:lumMod val="65000"/>
                  <a:lumOff val="35000"/>
                </a:schemeClr>
              </a:solidFill>
              <a:latin typeface="빙그레 따옴체" panose="02030503000000000000" pitchFamily="18" charset="-127"/>
              <a:ea typeface="빙그레 따옴체" panose="02030503000000000000" pitchFamily="18" charset="-127"/>
            </a:endParaRPr>
          </a:p>
        </p:txBody>
      </p:sp>
    </p:spTree>
    <p:extLst>
      <p:ext uri="{BB962C8B-B14F-4D97-AF65-F5344CB8AC3E}">
        <p14:creationId xmlns:p14="http://schemas.microsoft.com/office/powerpoint/2010/main" val="581559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9966">
                <a:lumMod val="100000"/>
                <a:alpha val="34000"/>
              </a:srgbClr>
            </a:gs>
            <a:gs pos="100000">
              <a:srgbClr val="66CCFF"/>
            </a:gs>
          </a:gsLst>
          <a:path path="circle">
            <a:fillToRect l="100000" t="100000"/>
          </a:path>
        </a:gradFill>
        <a:effectLst/>
      </p:bgPr>
    </p:bg>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BC67DBD7-A8AC-4F87-A615-ADE1AB30FA35}"/>
              </a:ext>
            </a:extLst>
          </p:cNvPr>
          <p:cNvGrpSpPr/>
          <p:nvPr/>
        </p:nvGrpSpPr>
        <p:grpSpPr>
          <a:xfrm>
            <a:off x="2951820" y="1553367"/>
            <a:ext cx="3240360" cy="2036766"/>
            <a:chOff x="2954285" y="1399080"/>
            <a:chExt cx="3240360" cy="2036766"/>
          </a:xfrm>
        </p:grpSpPr>
        <p:sp>
          <p:nvSpPr>
            <p:cNvPr id="10" name="직사각형 9">
              <a:extLst>
                <a:ext uri="{FF2B5EF4-FFF2-40B4-BE49-F238E27FC236}">
                  <a16:creationId xmlns:a16="http://schemas.microsoft.com/office/drawing/2014/main" id="{D53FBE62-1F89-4E64-AF31-77E740685308}"/>
                </a:ext>
              </a:extLst>
            </p:cNvPr>
            <p:cNvSpPr/>
            <p:nvPr/>
          </p:nvSpPr>
          <p:spPr>
            <a:xfrm>
              <a:off x="2954285" y="1419622"/>
              <a:ext cx="3240360" cy="2016224"/>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11" name="TextBox 10">
              <a:extLst>
                <a:ext uri="{FF2B5EF4-FFF2-40B4-BE49-F238E27FC236}">
                  <a16:creationId xmlns:a16="http://schemas.microsoft.com/office/drawing/2014/main" id="{534DBA7E-CA36-4958-9992-C1F674D34DC2}"/>
                </a:ext>
              </a:extLst>
            </p:cNvPr>
            <p:cNvSpPr txBox="1"/>
            <p:nvPr/>
          </p:nvSpPr>
          <p:spPr>
            <a:xfrm>
              <a:off x="3026293" y="1482796"/>
              <a:ext cx="742511" cy="461665"/>
            </a:xfrm>
            <a:prstGeom prst="rect">
              <a:avLst/>
            </a:prstGeom>
            <a:noFill/>
          </p:spPr>
          <p:txBody>
            <a:bodyPr wrap="none" rtlCol="0">
              <a:spAutoFit/>
            </a:bodyPr>
            <a:lstStyle/>
            <a:p>
              <a:r>
                <a:rPr lang="en-US" altLang="ko-KR" sz="2400" b="1" dirty="0">
                  <a:latin typeface="빙그레 따옴체" panose="02030503000000000000" pitchFamily="18" charset="-127"/>
                  <a:ea typeface="빙그레 따옴체" panose="02030503000000000000" pitchFamily="18" charset="-127"/>
                </a:rPr>
                <a:t>002</a:t>
              </a:r>
              <a:endParaRPr lang="ko-KR" altLang="en-US" sz="2400" b="1" dirty="0">
                <a:latin typeface="빙그레 따옴체" panose="02030503000000000000" pitchFamily="18" charset="-127"/>
                <a:ea typeface="빙그레 따옴체" panose="02030503000000000000" pitchFamily="18" charset="-127"/>
              </a:endParaRPr>
            </a:p>
          </p:txBody>
        </p:sp>
        <p:sp>
          <p:nvSpPr>
            <p:cNvPr id="12" name="TextBox 11">
              <a:extLst>
                <a:ext uri="{FF2B5EF4-FFF2-40B4-BE49-F238E27FC236}">
                  <a16:creationId xmlns:a16="http://schemas.microsoft.com/office/drawing/2014/main" id="{18BD175B-03D4-48C3-94A5-F8E14E08EF90}"/>
                </a:ext>
              </a:extLst>
            </p:cNvPr>
            <p:cNvSpPr txBox="1"/>
            <p:nvPr/>
          </p:nvSpPr>
          <p:spPr>
            <a:xfrm>
              <a:off x="3448836" y="1967096"/>
              <a:ext cx="2251257" cy="954107"/>
            </a:xfrm>
            <a:prstGeom prst="rect">
              <a:avLst/>
            </a:prstGeom>
            <a:noFill/>
          </p:spPr>
          <p:txBody>
            <a:bodyPr wrap="square" rtlCol="0">
              <a:spAutoFit/>
            </a:bodyPr>
            <a:lstStyle/>
            <a:p>
              <a:r>
                <a:rPr lang="ko-KR" altLang="en-US" sz="2800" b="1" spc="20" dirty="0">
                  <a:latin typeface="빙그레 따옴체" panose="02030503000000000000" pitchFamily="18" charset="-127"/>
                  <a:ea typeface="빙그레 따옴체" panose="02030503000000000000" pitchFamily="18" charset="-127"/>
                </a:rPr>
                <a:t>데이터 수집 </a:t>
              </a:r>
              <a:endParaRPr lang="en-US" altLang="ko-KR" sz="2800" b="1" spc="20" dirty="0">
                <a:latin typeface="빙그레 따옴체" panose="02030503000000000000" pitchFamily="18" charset="-127"/>
                <a:ea typeface="빙그레 따옴체" panose="02030503000000000000" pitchFamily="18" charset="-127"/>
              </a:endParaRPr>
            </a:p>
            <a:p>
              <a:pPr algn="ctr"/>
              <a:r>
                <a:rPr lang="ko-KR" altLang="en-US" sz="2800" b="1" spc="20" dirty="0">
                  <a:latin typeface="빙그레 따옴체" panose="02030503000000000000" pitchFamily="18" charset="-127"/>
                  <a:ea typeface="빙그레 따옴체" panose="02030503000000000000" pitchFamily="18" charset="-127"/>
                </a:rPr>
                <a:t>및 </a:t>
              </a:r>
              <a:r>
                <a:rPr lang="ko-KR" altLang="en-US" sz="2800" b="1" spc="20" dirty="0" err="1">
                  <a:latin typeface="빙그레 따옴체" panose="02030503000000000000" pitchFamily="18" charset="-127"/>
                  <a:ea typeface="빙그레 따옴체" panose="02030503000000000000" pitchFamily="18" charset="-127"/>
                </a:rPr>
                <a:t>전처리</a:t>
              </a:r>
              <a:endParaRPr lang="ko-KR" altLang="en-US" sz="2800" b="1" spc="20" dirty="0">
                <a:latin typeface="빙그레 따옴체" panose="02030503000000000000" pitchFamily="18" charset="-127"/>
                <a:ea typeface="빙그레 따옴체" panose="02030503000000000000" pitchFamily="18" charset="-127"/>
              </a:endParaRPr>
            </a:p>
          </p:txBody>
        </p:sp>
        <p:sp>
          <p:nvSpPr>
            <p:cNvPr id="13" name="TextBox 12">
              <a:extLst>
                <a:ext uri="{FF2B5EF4-FFF2-40B4-BE49-F238E27FC236}">
                  <a16:creationId xmlns:a16="http://schemas.microsoft.com/office/drawing/2014/main" id="{A09CB5F8-F211-4348-BE71-99462FDDA05F}"/>
                </a:ext>
              </a:extLst>
            </p:cNvPr>
            <p:cNvSpPr txBox="1"/>
            <p:nvPr/>
          </p:nvSpPr>
          <p:spPr>
            <a:xfrm>
              <a:off x="5857693" y="1399080"/>
              <a:ext cx="336952" cy="369332"/>
            </a:xfrm>
            <a:prstGeom prst="rect">
              <a:avLst/>
            </a:prstGeom>
            <a:noFill/>
          </p:spPr>
          <p:txBody>
            <a:bodyPr wrap="none" rtlCol="0">
              <a:spAutoFit/>
            </a:bodyPr>
            <a:lstStyle/>
            <a:p>
              <a:r>
                <a:rPr lang="en-US" altLang="ko-KR" b="1" dirty="0">
                  <a:ln w="12700">
                    <a:solidFill>
                      <a:schemeClr val="tx1"/>
                    </a:solidFill>
                  </a:ln>
                  <a:latin typeface="바른돋움Pro 3" panose="02020603020101020101" pitchFamily="18" charset="-127"/>
                  <a:ea typeface="바른돋움Pro 3" panose="02020603020101020101" pitchFamily="18" charset="-127"/>
                </a:rPr>
                <a:t>+</a:t>
              </a:r>
              <a:endParaRPr lang="ko-KR" altLang="en-US" b="1" dirty="0">
                <a:ln w="12700">
                  <a:solidFill>
                    <a:schemeClr val="tx1"/>
                  </a:solidFill>
                </a:ln>
                <a:latin typeface="바른돋움Pro 3" panose="02020603020101020101" pitchFamily="18" charset="-127"/>
                <a:ea typeface="바른돋움Pro 3" panose="02020603020101020101" pitchFamily="18" charset="-127"/>
              </a:endParaRPr>
            </a:p>
          </p:txBody>
        </p:sp>
      </p:grpSp>
    </p:spTree>
    <p:extLst>
      <p:ext uri="{BB962C8B-B14F-4D97-AF65-F5344CB8AC3E}">
        <p14:creationId xmlns:p14="http://schemas.microsoft.com/office/powerpoint/2010/main" val="3899952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059450" y="165197"/>
            <a:ext cx="2507418" cy="454292"/>
          </a:xfrm>
          <a:prstGeom prst="rect">
            <a:avLst/>
          </a:prstGeom>
          <a:noFill/>
        </p:spPr>
        <p:txBody>
          <a:bodyPr wrap="none" rtlCol="0">
            <a:spAutoFit/>
          </a:bodyPr>
          <a:lstStyle/>
          <a:p>
            <a:pPr>
              <a:lnSpc>
                <a:spcPct val="150000"/>
              </a:lnSpc>
            </a:pPr>
            <a:r>
              <a:rPr lang="ko-KR" altLang="en-US" b="1" dirty="0">
                <a:latin typeface="빙그레 따옴체" panose="02030503000000000000" pitchFamily="18" charset="-127"/>
                <a:ea typeface="빙그레 따옴체" panose="02030503000000000000" pitchFamily="18" charset="-127"/>
              </a:rPr>
              <a:t>데이터 수집 및 </a:t>
            </a:r>
            <a:r>
              <a:rPr lang="ko-KR" altLang="en-US" b="1" dirty="0" err="1">
                <a:latin typeface="빙그레 따옴체" panose="02030503000000000000" pitchFamily="18" charset="-127"/>
                <a:ea typeface="빙그레 따옴체" panose="02030503000000000000" pitchFamily="18" charset="-127"/>
              </a:rPr>
              <a:t>전처리</a:t>
            </a:r>
            <a:endParaRPr lang="en-US" altLang="ko-KR" b="1" dirty="0">
              <a:latin typeface="빙그레 따옴체" panose="02030503000000000000" pitchFamily="18" charset="-127"/>
              <a:ea typeface="빙그레 따옴체" panose="02030503000000000000" pitchFamily="18" charset="-127"/>
            </a:endParaRPr>
          </a:p>
        </p:txBody>
      </p:sp>
      <p:cxnSp>
        <p:nvCxnSpPr>
          <p:cNvPr id="5" name="직선 연결선 4"/>
          <p:cNvCxnSpPr/>
          <p:nvPr/>
        </p:nvCxnSpPr>
        <p:spPr>
          <a:xfrm>
            <a:off x="1059450" y="195486"/>
            <a:ext cx="786327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5351" y="2109"/>
            <a:ext cx="838691" cy="769441"/>
          </a:xfrm>
          <a:prstGeom prst="rect">
            <a:avLst/>
          </a:prstGeom>
          <a:noFill/>
        </p:spPr>
        <p:txBody>
          <a:bodyPr wrap="none" rtlCol="0">
            <a:spAutoFit/>
          </a:bodyPr>
          <a:lstStyle/>
          <a:p>
            <a:r>
              <a:rPr lang="en-US" altLang="ko-KR" sz="4400" b="1" dirty="0">
                <a:blipFill dpi="0" rotWithShape="1">
                  <a:blip r:embed="rId3"/>
                  <a:srcRect/>
                  <a:stretch>
                    <a:fillRect/>
                  </a:stretch>
                </a:blipFill>
                <a:latin typeface="a고딕18" panose="02020600000000000000" pitchFamily="18" charset="-127"/>
                <a:ea typeface="a고딕18" panose="02020600000000000000" pitchFamily="18" charset="-127"/>
              </a:rPr>
              <a:t>02</a:t>
            </a:r>
            <a:endParaRPr lang="ko-KR" altLang="en-US" sz="4400" b="1" dirty="0">
              <a:blipFill dpi="0" rotWithShape="1">
                <a:blip r:embed="rId3"/>
                <a:srcRect/>
                <a:stretch>
                  <a:fillRect/>
                </a:stretch>
              </a:blipFill>
              <a:latin typeface="a고딕18" panose="02020600000000000000" pitchFamily="18" charset="-127"/>
              <a:ea typeface="a고딕18" panose="02020600000000000000" pitchFamily="18" charset="-127"/>
            </a:endParaRPr>
          </a:p>
        </p:txBody>
      </p:sp>
      <p:sp>
        <p:nvSpPr>
          <p:cNvPr id="16" name="직사각형 30">
            <a:extLst>
              <a:ext uri="{FF2B5EF4-FFF2-40B4-BE49-F238E27FC236}">
                <a16:creationId xmlns:a16="http://schemas.microsoft.com/office/drawing/2014/main" id="{C00DFF31-684D-4732-8BE5-DFBCC8D609DE}"/>
              </a:ext>
            </a:extLst>
          </p:cNvPr>
          <p:cNvSpPr/>
          <p:nvPr/>
        </p:nvSpPr>
        <p:spPr>
          <a:xfrm>
            <a:off x="273123" y="843558"/>
            <a:ext cx="8649601" cy="336087"/>
          </a:xfrm>
          <a:prstGeom prst="rect">
            <a:avLst/>
          </a:prstGeom>
          <a:gradFill>
            <a:gsLst>
              <a:gs pos="0">
                <a:srgbClr val="FF9966">
                  <a:lumMod val="100000"/>
                  <a:alpha val="34000"/>
                </a:srgbClr>
              </a:gs>
              <a:gs pos="100000">
                <a:srgbClr val="66CCFF"/>
              </a:gs>
            </a:gsLst>
            <a:path path="circle">
              <a:fillToRect l="100000" t="100000"/>
            </a:path>
          </a:gradFill>
          <a:ln w="3175" cap="flat" cmpd="sng" algn="ctr">
            <a:solidFill>
              <a:schemeClr val="tx1"/>
            </a:solidFill>
            <a:prstDash val="solid"/>
          </a:ln>
          <a:effectLst/>
        </p:spPr>
        <p:txBody>
          <a:bodyPr anchor="ctr"/>
          <a:lstStyle/>
          <a:p>
            <a:pPr lvl="0" algn="ctr" defTabSz="762000" eaLnBrk="0" fontAlgn="base" latinLnBrk="0" hangingPunct="0">
              <a:spcBef>
                <a:spcPct val="0"/>
              </a:spcBef>
              <a:spcAft>
                <a:spcPct val="0"/>
              </a:spcAft>
            </a:pPr>
            <a:r>
              <a:rPr lang="ko-KR" altLang="en-US" sz="1400" b="1" dirty="0">
                <a:latin typeface="빙그레 따옴체" panose="02030503000000000000" pitchFamily="18" charset="-127"/>
                <a:ea typeface="빙그레 따옴체" panose="02030503000000000000" pitchFamily="18" charset="-127"/>
                <a:cs typeface="조선일보명조" panose="02030304000000000000" pitchFamily="18" charset="-127"/>
              </a:rPr>
              <a:t>활용 데이터 정보</a:t>
            </a:r>
            <a:endParaRPr lang="en-US" altLang="ko-KR" sz="1400" b="1" dirty="0">
              <a:latin typeface="빙그레 따옴체" panose="02030503000000000000" pitchFamily="18" charset="-127"/>
              <a:ea typeface="빙그레 따옴체" panose="02030503000000000000" pitchFamily="18" charset="-127"/>
              <a:cs typeface="조선일보명조" panose="02030304000000000000" pitchFamily="18" charset="-127"/>
            </a:endParaRPr>
          </a:p>
        </p:txBody>
      </p:sp>
      <p:sp>
        <p:nvSpPr>
          <p:cNvPr id="17" name="직사각형 16">
            <a:extLst>
              <a:ext uri="{FF2B5EF4-FFF2-40B4-BE49-F238E27FC236}">
                <a16:creationId xmlns:a16="http://schemas.microsoft.com/office/drawing/2014/main" id="{321D7475-0355-46AD-822A-B9EF1612D5DC}"/>
              </a:ext>
            </a:extLst>
          </p:cNvPr>
          <p:cNvSpPr/>
          <p:nvPr/>
        </p:nvSpPr>
        <p:spPr>
          <a:xfrm>
            <a:off x="1145643" y="1225936"/>
            <a:ext cx="7777081" cy="999379"/>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cs typeface="조선일보명조" panose="02030304000000000000" pitchFamily="18" charset="-127"/>
            </a:endParaRPr>
          </a:p>
        </p:txBody>
      </p:sp>
      <p:sp>
        <p:nvSpPr>
          <p:cNvPr id="18" name="직사각형 30">
            <a:extLst>
              <a:ext uri="{FF2B5EF4-FFF2-40B4-BE49-F238E27FC236}">
                <a16:creationId xmlns:a16="http://schemas.microsoft.com/office/drawing/2014/main" id="{C508D9FE-A7DB-4D8A-B494-D683C9851972}"/>
              </a:ext>
            </a:extLst>
          </p:cNvPr>
          <p:cNvSpPr/>
          <p:nvPr/>
        </p:nvSpPr>
        <p:spPr>
          <a:xfrm>
            <a:off x="278377" y="1225937"/>
            <a:ext cx="818270" cy="999378"/>
          </a:xfrm>
          <a:prstGeom prst="rect">
            <a:avLst/>
          </a:prstGeom>
          <a:solidFill>
            <a:schemeClr val="bg1">
              <a:lumMod val="95000"/>
            </a:schemeClr>
          </a:solidFill>
          <a:ln w="3175" cap="flat" cmpd="sng" algn="ctr">
            <a:solidFill>
              <a:schemeClr val="tx1"/>
            </a:solidFill>
            <a:prstDash val="solid"/>
          </a:ln>
          <a:effectLst/>
        </p:spPr>
        <p:txBody>
          <a:bodyPr anchor="ctr"/>
          <a:lstStyle/>
          <a:p>
            <a:pPr lvl="0" algn="ctr" defTabSz="762000" eaLnBrk="0" fontAlgn="base" latinLnBrk="0" hangingPunct="0">
              <a:spcBef>
                <a:spcPct val="0"/>
              </a:spcBef>
              <a:spcAft>
                <a:spcPct val="0"/>
              </a:spcAft>
            </a:pPr>
            <a:r>
              <a:rPr lang="ko-KR" altLang="en-US" sz="1400" dirty="0">
                <a:latin typeface="빙그레 따옴체" panose="02030503000000000000" pitchFamily="18" charset="-127"/>
                <a:ea typeface="빙그레 따옴체" panose="02030503000000000000" pitchFamily="18" charset="-127"/>
                <a:cs typeface="조선일보명조" panose="02030304000000000000" pitchFamily="18" charset="-127"/>
              </a:rPr>
              <a:t>출처</a:t>
            </a:r>
            <a:endParaRPr lang="en-US" altLang="ko-KR" sz="1400" dirty="0">
              <a:latin typeface="빙그레 따옴체" panose="02030503000000000000" pitchFamily="18" charset="-127"/>
              <a:ea typeface="빙그레 따옴체" panose="02030503000000000000" pitchFamily="18" charset="-127"/>
              <a:cs typeface="조선일보명조" panose="02030304000000000000" pitchFamily="18" charset="-127"/>
            </a:endParaRPr>
          </a:p>
        </p:txBody>
      </p:sp>
      <p:sp>
        <p:nvSpPr>
          <p:cNvPr id="19" name="직사각형 30">
            <a:extLst>
              <a:ext uri="{FF2B5EF4-FFF2-40B4-BE49-F238E27FC236}">
                <a16:creationId xmlns:a16="http://schemas.microsoft.com/office/drawing/2014/main" id="{AF084593-6C6C-4CA1-AF6A-F3E58F7A8C4C}"/>
              </a:ext>
            </a:extLst>
          </p:cNvPr>
          <p:cNvSpPr/>
          <p:nvPr/>
        </p:nvSpPr>
        <p:spPr>
          <a:xfrm>
            <a:off x="278377" y="3117249"/>
            <a:ext cx="823523" cy="769217"/>
          </a:xfrm>
          <a:prstGeom prst="rect">
            <a:avLst/>
          </a:prstGeom>
          <a:solidFill>
            <a:schemeClr val="bg1">
              <a:lumMod val="95000"/>
            </a:schemeClr>
          </a:solidFill>
          <a:ln w="3175" cap="flat" cmpd="sng" algn="ctr">
            <a:solidFill>
              <a:schemeClr val="tx1"/>
            </a:solidFill>
            <a:prstDash val="solid"/>
          </a:ln>
          <a:effectLst/>
        </p:spPr>
        <p:txBody>
          <a:bodyPr anchor="ctr"/>
          <a:lstStyle/>
          <a:p>
            <a:pPr lvl="0" algn="ctr" defTabSz="762000" eaLnBrk="0" fontAlgn="base" latinLnBrk="0" hangingPunct="0">
              <a:spcBef>
                <a:spcPct val="0"/>
              </a:spcBef>
              <a:spcAft>
                <a:spcPct val="0"/>
              </a:spcAft>
            </a:pPr>
            <a:r>
              <a:rPr lang="ko-KR" altLang="en-US" sz="1400" dirty="0">
                <a:latin typeface="빙그레 따옴체" panose="02030503000000000000" pitchFamily="18" charset="-127"/>
                <a:ea typeface="빙그레 따옴체" panose="02030503000000000000" pitchFamily="18" charset="-127"/>
                <a:cs typeface="조선일보명조" panose="02030304000000000000" pitchFamily="18" charset="-127"/>
              </a:rPr>
              <a:t>항목</a:t>
            </a:r>
            <a:endParaRPr lang="en-US" altLang="ko-KR" sz="1400" dirty="0">
              <a:latin typeface="빙그레 따옴체" panose="02030503000000000000" pitchFamily="18" charset="-127"/>
              <a:ea typeface="빙그레 따옴체" panose="02030503000000000000" pitchFamily="18" charset="-127"/>
              <a:cs typeface="조선일보명조" panose="02030304000000000000" pitchFamily="18" charset="-127"/>
            </a:endParaRPr>
          </a:p>
        </p:txBody>
      </p:sp>
      <p:sp>
        <p:nvSpPr>
          <p:cNvPr id="22" name="직사각형 30">
            <a:extLst>
              <a:ext uri="{FF2B5EF4-FFF2-40B4-BE49-F238E27FC236}">
                <a16:creationId xmlns:a16="http://schemas.microsoft.com/office/drawing/2014/main" id="{7E2BC7B4-A4A3-473B-958A-3B409FD42C93}"/>
              </a:ext>
            </a:extLst>
          </p:cNvPr>
          <p:cNvSpPr/>
          <p:nvPr/>
        </p:nvSpPr>
        <p:spPr>
          <a:xfrm>
            <a:off x="283001" y="2286031"/>
            <a:ext cx="811401" cy="770502"/>
          </a:xfrm>
          <a:prstGeom prst="rect">
            <a:avLst/>
          </a:prstGeom>
          <a:solidFill>
            <a:schemeClr val="bg1">
              <a:lumMod val="95000"/>
            </a:schemeClr>
          </a:solidFill>
          <a:ln w="3175" cap="flat" cmpd="sng" algn="ctr">
            <a:solidFill>
              <a:schemeClr val="tx1"/>
            </a:solidFill>
            <a:prstDash val="solid"/>
          </a:ln>
          <a:effectLst/>
        </p:spPr>
        <p:txBody>
          <a:bodyPr anchor="ctr"/>
          <a:lstStyle/>
          <a:p>
            <a:pPr lvl="0" algn="ctr" defTabSz="762000" eaLnBrk="0" fontAlgn="base" latinLnBrk="0" hangingPunct="0">
              <a:spcBef>
                <a:spcPct val="0"/>
              </a:spcBef>
              <a:spcAft>
                <a:spcPct val="0"/>
              </a:spcAft>
            </a:pPr>
            <a:r>
              <a:rPr lang="ko-KR" altLang="en-US" sz="1400" dirty="0">
                <a:latin typeface="빙그레 따옴체" panose="02030503000000000000" pitchFamily="18" charset="-127"/>
                <a:ea typeface="빙그레 따옴체" panose="02030503000000000000" pitchFamily="18" charset="-127"/>
                <a:cs typeface="조선일보명조" panose="02030304000000000000" pitchFamily="18" charset="-127"/>
              </a:rPr>
              <a:t>수집 </a:t>
            </a:r>
            <a:endParaRPr lang="en-US" altLang="ko-KR" sz="1400" dirty="0">
              <a:latin typeface="빙그레 따옴체" panose="02030503000000000000" pitchFamily="18" charset="-127"/>
              <a:ea typeface="빙그레 따옴체" panose="02030503000000000000" pitchFamily="18" charset="-127"/>
              <a:cs typeface="조선일보명조" panose="02030304000000000000" pitchFamily="18" charset="-127"/>
            </a:endParaRPr>
          </a:p>
          <a:p>
            <a:pPr lvl="0" algn="ctr" defTabSz="762000" eaLnBrk="0" fontAlgn="base" latinLnBrk="0" hangingPunct="0">
              <a:spcBef>
                <a:spcPct val="0"/>
              </a:spcBef>
              <a:spcAft>
                <a:spcPct val="0"/>
              </a:spcAft>
            </a:pPr>
            <a:r>
              <a:rPr lang="ko-KR" altLang="en-US" sz="1400" dirty="0">
                <a:latin typeface="빙그레 따옴체" panose="02030503000000000000" pitchFamily="18" charset="-127"/>
                <a:ea typeface="빙그레 따옴체" panose="02030503000000000000" pitchFamily="18" charset="-127"/>
                <a:cs typeface="조선일보명조" panose="02030304000000000000" pitchFamily="18" charset="-127"/>
              </a:rPr>
              <a:t>방법</a:t>
            </a:r>
            <a:endParaRPr lang="en-US" altLang="ko-KR" sz="1400" dirty="0">
              <a:latin typeface="빙그레 따옴체" panose="02030503000000000000" pitchFamily="18" charset="-127"/>
              <a:ea typeface="빙그레 따옴체" panose="02030503000000000000" pitchFamily="18" charset="-127"/>
              <a:cs typeface="조선일보명조" panose="02030304000000000000" pitchFamily="18" charset="-127"/>
            </a:endParaRPr>
          </a:p>
        </p:txBody>
      </p:sp>
      <p:sp>
        <p:nvSpPr>
          <p:cNvPr id="25" name="직사각형 24">
            <a:extLst>
              <a:ext uri="{FF2B5EF4-FFF2-40B4-BE49-F238E27FC236}">
                <a16:creationId xmlns:a16="http://schemas.microsoft.com/office/drawing/2014/main" id="{935A55A3-1B35-49DE-87D4-B6C84B777E57}"/>
              </a:ext>
            </a:extLst>
          </p:cNvPr>
          <p:cNvSpPr/>
          <p:nvPr/>
        </p:nvSpPr>
        <p:spPr>
          <a:xfrm>
            <a:off x="1145641" y="2287774"/>
            <a:ext cx="7777081" cy="768759"/>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cs typeface="조선일보명조" panose="02030304000000000000" pitchFamily="18" charset="-127"/>
            </a:endParaRPr>
          </a:p>
        </p:txBody>
      </p:sp>
      <p:sp>
        <p:nvSpPr>
          <p:cNvPr id="31" name="직사각형 30">
            <a:extLst>
              <a:ext uri="{FF2B5EF4-FFF2-40B4-BE49-F238E27FC236}">
                <a16:creationId xmlns:a16="http://schemas.microsoft.com/office/drawing/2014/main" id="{0B9FAAE8-0D35-429A-8F96-D7FBE7A3A8F5}"/>
              </a:ext>
            </a:extLst>
          </p:cNvPr>
          <p:cNvSpPr/>
          <p:nvPr/>
        </p:nvSpPr>
        <p:spPr>
          <a:xfrm>
            <a:off x="1145641" y="3117249"/>
            <a:ext cx="7777080" cy="768759"/>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cs typeface="조선일보명조" panose="02030304000000000000" pitchFamily="18" charset="-127"/>
            </a:endParaRPr>
          </a:p>
        </p:txBody>
      </p:sp>
      <p:sp>
        <p:nvSpPr>
          <p:cNvPr id="33" name="TextBox 32">
            <a:extLst>
              <a:ext uri="{FF2B5EF4-FFF2-40B4-BE49-F238E27FC236}">
                <a16:creationId xmlns:a16="http://schemas.microsoft.com/office/drawing/2014/main" id="{5FF88F18-229E-42F0-A01A-F64625D24E74}"/>
              </a:ext>
            </a:extLst>
          </p:cNvPr>
          <p:cNvSpPr txBox="1"/>
          <p:nvPr/>
        </p:nvSpPr>
        <p:spPr>
          <a:xfrm>
            <a:off x="1350246" y="2517393"/>
            <a:ext cx="3917938" cy="307777"/>
          </a:xfrm>
          <a:prstGeom prst="rect">
            <a:avLst/>
          </a:prstGeom>
          <a:noFill/>
        </p:spPr>
        <p:txBody>
          <a:bodyPr wrap="square" rtlCol="0">
            <a:spAutoFit/>
          </a:bodyPr>
          <a:lstStyle/>
          <a:p>
            <a:r>
              <a:rPr lang="en-US" altLang="ko-KR" sz="1400" dirty="0" err="1">
                <a:latin typeface="빙그레 따옴체" panose="02030503000000000000" pitchFamily="18" charset="-127"/>
                <a:ea typeface="빙그레 따옴체" panose="02030503000000000000" pitchFamily="18" charset="-127"/>
                <a:cs typeface="조선일보명조" panose="02030304000000000000" pitchFamily="18" charset="-127"/>
              </a:rPr>
              <a:t>BeautifulSoup</a:t>
            </a:r>
            <a:r>
              <a:rPr lang="ko-KR" altLang="en-US" sz="1400" dirty="0">
                <a:latin typeface="빙그레 따옴체" panose="02030503000000000000" pitchFamily="18" charset="-127"/>
                <a:ea typeface="빙그레 따옴체" panose="02030503000000000000" pitchFamily="18" charset="-127"/>
                <a:cs typeface="조선일보명조" panose="02030304000000000000" pitchFamily="18" charset="-127"/>
              </a:rPr>
              <a:t>을 활용한 웹 </a:t>
            </a:r>
            <a:r>
              <a:rPr lang="ko-KR" altLang="en-US" sz="1400" dirty="0" err="1">
                <a:latin typeface="빙그레 따옴체" panose="02030503000000000000" pitchFamily="18" charset="-127"/>
                <a:ea typeface="빙그레 따옴체" panose="02030503000000000000" pitchFamily="18" charset="-127"/>
                <a:cs typeface="조선일보명조" panose="02030304000000000000" pitchFamily="18" charset="-127"/>
              </a:rPr>
              <a:t>크롤링</a:t>
            </a:r>
            <a:endParaRPr lang="ko-KR" altLang="en-US" sz="1400" dirty="0">
              <a:latin typeface="빙그레 따옴체" panose="02030503000000000000" pitchFamily="18" charset="-127"/>
              <a:ea typeface="빙그레 따옴체" panose="02030503000000000000" pitchFamily="18" charset="-127"/>
              <a:cs typeface="조선일보명조" panose="02030304000000000000" pitchFamily="18" charset="-127"/>
            </a:endParaRPr>
          </a:p>
        </p:txBody>
      </p:sp>
      <p:sp>
        <p:nvSpPr>
          <p:cNvPr id="57" name="TextBox 56">
            <a:extLst>
              <a:ext uri="{FF2B5EF4-FFF2-40B4-BE49-F238E27FC236}">
                <a16:creationId xmlns:a16="http://schemas.microsoft.com/office/drawing/2014/main" id="{93EE0128-EA38-4EB4-A635-0184DAEA7B6B}"/>
              </a:ext>
            </a:extLst>
          </p:cNvPr>
          <p:cNvSpPr txBox="1"/>
          <p:nvPr/>
        </p:nvSpPr>
        <p:spPr>
          <a:xfrm>
            <a:off x="1353634" y="1578949"/>
            <a:ext cx="2679973" cy="307777"/>
          </a:xfrm>
          <a:prstGeom prst="rect">
            <a:avLst/>
          </a:prstGeom>
          <a:noFill/>
        </p:spPr>
        <p:txBody>
          <a:bodyPr wrap="square" rtlCol="0">
            <a:spAutoFit/>
          </a:bodyPr>
          <a:lstStyle/>
          <a:p>
            <a:r>
              <a:rPr lang="ko-KR" altLang="en-US" sz="1400" dirty="0">
                <a:latin typeface="빙그레 따옴체" panose="02030503000000000000" pitchFamily="18" charset="-127"/>
                <a:ea typeface="빙그레 따옴체" panose="02030503000000000000" pitchFamily="18" charset="-127"/>
                <a:cs typeface="조선일보명조" panose="02030304000000000000" pitchFamily="18" charset="-127"/>
              </a:rPr>
              <a:t>네이버 뮤직 </a:t>
            </a:r>
            <a:r>
              <a:rPr lang="en-US" altLang="ko-KR" sz="1400" dirty="0">
                <a:latin typeface="빙그레 따옴체" panose="02030503000000000000" pitchFamily="18" charset="-127"/>
                <a:ea typeface="빙그레 따옴체" panose="02030503000000000000" pitchFamily="18" charset="-127"/>
                <a:cs typeface="조선일보명조" panose="02030304000000000000" pitchFamily="18" charset="-127"/>
              </a:rPr>
              <a:t>&gt; </a:t>
            </a:r>
            <a:r>
              <a:rPr lang="ko-KR" altLang="en-US" sz="1400" dirty="0">
                <a:latin typeface="빙그레 따옴체" panose="02030503000000000000" pitchFamily="18" charset="-127"/>
                <a:ea typeface="빙그레 따옴체" panose="02030503000000000000" pitchFamily="18" charset="-127"/>
                <a:cs typeface="조선일보명조" panose="02030304000000000000" pitchFamily="18" charset="-127"/>
              </a:rPr>
              <a:t>국내음악</a:t>
            </a:r>
          </a:p>
        </p:txBody>
      </p:sp>
      <p:cxnSp>
        <p:nvCxnSpPr>
          <p:cNvPr id="58" name="직선 연결선 57">
            <a:extLst>
              <a:ext uri="{FF2B5EF4-FFF2-40B4-BE49-F238E27FC236}">
                <a16:creationId xmlns:a16="http://schemas.microsoft.com/office/drawing/2014/main" id="{B8AEB615-1E19-4894-B920-706AA3DBAD02}"/>
              </a:ext>
            </a:extLst>
          </p:cNvPr>
          <p:cNvCxnSpPr/>
          <p:nvPr/>
        </p:nvCxnSpPr>
        <p:spPr>
          <a:xfrm>
            <a:off x="273123" y="4948014"/>
            <a:ext cx="86496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직사각형 30">
            <a:extLst>
              <a:ext uri="{FF2B5EF4-FFF2-40B4-BE49-F238E27FC236}">
                <a16:creationId xmlns:a16="http://schemas.microsoft.com/office/drawing/2014/main" id="{615BA81A-A144-4A3A-A49F-4B9274A00BA6}"/>
              </a:ext>
            </a:extLst>
          </p:cNvPr>
          <p:cNvSpPr/>
          <p:nvPr/>
        </p:nvSpPr>
        <p:spPr>
          <a:xfrm>
            <a:off x="271352" y="3954620"/>
            <a:ext cx="823050" cy="769207"/>
          </a:xfrm>
          <a:prstGeom prst="rect">
            <a:avLst/>
          </a:prstGeom>
          <a:solidFill>
            <a:schemeClr val="bg1">
              <a:lumMod val="95000"/>
            </a:schemeClr>
          </a:solidFill>
          <a:ln w="3175" cap="flat" cmpd="sng" algn="ctr">
            <a:solidFill>
              <a:schemeClr val="tx1"/>
            </a:solidFill>
            <a:prstDash val="solid"/>
          </a:ln>
          <a:effectLst/>
        </p:spPr>
        <p:txBody>
          <a:bodyPr anchor="ctr"/>
          <a:lstStyle/>
          <a:p>
            <a:pPr lvl="0" algn="ctr" defTabSz="762000" eaLnBrk="0" fontAlgn="base" latinLnBrk="0" hangingPunct="0">
              <a:spcBef>
                <a:spcPct val="0"/>
              </a:spcBef>
              <a:spcAft>
                <a:spcPct val="0"/>
              </a:spcAft>
            </a:pPr>
            <a:r>
              <a:rPr lang="ko-KR" altLang="en-US" sz="1400" dirty="0" err="1">
                <a:latin typeface="빙그레 따옴체" panose="02030503000000000000" pitchFamily="18" charset="-127"/>
                <a:ea typeface="빙그레 따옴체" panose="02030503000000000000" pitchFamily="18" charset="-127"/>
                <a:cs typeface="조선일보명조" panose="02030304000000000000" pitchFamily="18" charset="-127"/>
              </a:rPr>
              <a:t>전처리</a:t>
            </a:r>
            <a:endParaRPr lang="en-US" altLang="ko-KR" sz="1400" dirty="0">
              <a:latin typeface="빙그레 따옴체" panose="02030503000000000000" pitchFamily="18" charset="-127"/>
              <a:ea typeface="빙그레 따옴체" panose="02030503000000000000" pitchFamily="18" charset="-127"/>
              <a:cs typeface="조선일보명조" panose="02030304000000000000" pitchFamily="18" charset="-127"/>
            </a:endParaRPr>
          </a:p>
        </p:txBody>
      </p:sp>
      <p:sp>
        <p:nvSpPr>
          <p:cNvPr id="60" name="직사각형 59">
            <a:extLst>
              <a:ext uri="{FF2B5EF4-FFF2-40B4-BE49-F238E27FC236}">
                <a16:creationId xmlns:a16="http://schemas.microsoft.com/office/drawing/2014/main" id="{5D82C185-D282-400B-A2E9-7779D11F0D77}"/>
              </a:ext>
            </a:extLst>
          </p:cNvPr>
          <p:cNvSpPr/>
          <p:nvPr/>
        </p:nvSpPr>
        <p:spPr>
          <a:xfrm>
            <a:off x="1145641" y="3951262"/>
            <a:ext cx="7777080" cy="768757"/>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cs typeface="조선일보명조" panose="02030304000000000000" pitchFamily="18" charset="-127"/>
            </a:endParaRPr>
          </a:p>
        </p:txBody>
      </p:sp>
      <p:sp>
        <p:nvSpPr>
          <p:cNvPr id="61" name="TextBox 60">
            <a:extLst>
              <a:ext uri="{FF2B5EF4-FFF2-40B4-BE49-F238E27FC236}">
                <a16:creationId xmlns:a16="http://schemas.microsoft.com/office/drawing/2014/main" id="{7A9D4F6D-1EC7-4BDF-9198-8AAFA12822B8}"/>
              </a:ext>
            </a:extLst>
          </p:cNvPr>
          <p:cNvSpPr txBox="1"/>
          <p:nvPr/>
        </p:nvSpPr>
        <p:spPr>
          <a:xfrm>
            <a:off x="1350246" y="3243534"/>
            <a:ext cx="6795140" cy="523220"/>
          </a:xfrm>
          <a:prstGeom prst="rect">
            <a:avLst/>
          </a:prstGeom>
          <a:noFill/>
        </p:spPr>
        <p:txBody>
          <a:bodyPr wrap="square" rtlCol="0">
            <a:spAutoFit/>
          </a:bodyPr>
          <a:lstStyle/>
          <a:p>
            <a:r>
              <a:rPr lang="ko-KR" altLang="en-US" sz="1400" dirty="0">
                <a:latin typeface="빙그레 따옴체" panose="02030503000000000000" pitchFamily="18" charset="-127"/>
                <a:ea typeface="빙그레 따옴체" panose="02030503000000000000" pitchFamily="18" charset="-127"/>
                <a:cs typeface="조선일보명조" panose="02030304000000000000" pitchFamily="18" charset="-127"/>
              </a:rPr>
              <a:t>노래 가사를 모두 수집하여 곡 한 개당 전체 가사를 하나의 문헌으로 간주함</a:t>
            </a:r>
            <a:endParaRPr lang="en-US" altLang="ko-KR" sz="1400" dirty="0">
              <a:latin typeface="빙그레 따옴체" panose="02030503000000000000" pitchFamily="18" charset="-127"/>
              <a:ea typeface="빙그레 따옴체" panose="02030503000000000000" pitchFamily="18" charset="-127"/>
              <a:cs typeface="조선일보명조" panose="02030304000000000000" pitchFamily="18" charset="-127"/>
            </a:endParaRPr>
          </a:p>
          <a:p>
            <a:r>
              <a:rPr lang="ko-KR" altLang="ko-KR" sz="1400" dirty="0">
                <a:latin typeface="빙그레 따옴체" panose="02030503000000000000" pitchFamily="18" charset="-127"/>
                <a:ea typeface="빙그레 따옴체" panose="02030503000000000000" pitchFamily="18" charset="-127"/>
                <a:cs typeface="조선일보명조" panose="02030304000000000000" pitchFamily="18" charset="-127"/>
                <a:sym typeface="Wingdings" panose="05000000000000000000" pitchFamily="2" charset="2"/>
              </a:rPr>
              <a:t></a:t>
            </a:r>
            <a:r>
              <a:rPr lang="en-US" altLang="ko-KR" sz="1400" dirty="0">
                <a:latin typeface="빙그레 따옴체" panose="02030503000000000000" pitchFamily="18" charset="-127"/>
                <a:ea typeface="빙그레 따옴체" panose="02030503000000000000" pitchFamily="18" charset="-127"/>
                <a:cs typeface="조선일보명조" panose="02030304000000000000" pitchFamily="18" charset="-127"/>
                <a:sym typeface="Wingdings" panose="05000000000000000000" pitchFamily="2" charset="2"/>
              </a:rPr>
              <a:t> </a:t>
            </a:r>
            <a:r>
              <a:rPr lang="ko-KR" altLang="en-US" sz="1400" dirty="0">
                <a:latin typeface="빙그레 따옴체" panose="02030503000000000000" pitchFamily="18" charset="-127"/>
                <a:ea typeface="빙그레 따옴체" panose="02030503000000000000" pitchFamily="18" charset="-127"/>
                <a:cs typeface="조선일보명조" panose="02030304000000000000" pitchFamily="18" charset="-127"/>
                <a:sym typeface="Wingdings" panose="05000000000000000000" pitchFamily="2" charset="2"/>
              </a:rPr>
              <a:t>힙합 장르</a:t>
            </a:r>
            <a:r>
              <a:rPr lang="en-US" altLang="ko-KR" sz="1400" dirty="0">
                <a:latin typeface="빙그레 따옴체" panose="02030503000000000000" pitchFamily="18" charset="-127"/>
                <a:ea typeface="빙그레 따옴체" panose="02030503000000000000" pitchFamily="18" charset="-127"/>
                <a:cs typeface="조선일보명조" panose="02030304000000000000" pitchFamily="18" charset="-127"/>
                <a:sym typeface="Wingdings" panose="05000000000000000000" pitchFamily="2" charset="2"/>
              </a:rPr>
              <a:t>, </a:t>
            </a:r>
            <a:r>
              <a:rPr lang="ko-KR" altLang="en-US" sz="1400" dirty="0">
                <a:latin typeface="빙그레 따옴체" panose="02030503000000000000" pitchFamily="18" charset="-127"/>
                <a:ea typeface="빙그레 따옴체" panose="02030503000000000000" pitchFamily="18" charset="-127"/>
                <a:cs typeface="조선일보명조" panose="02030304000000000000" pitchFamily="18" charset="-127"/>
                <a:sym typeface="Wingdings" panose="05000000000000000000" pitchFamily="2" charset="2"/>
              </a:rPr>
              <a:t>전체 장르</a:t>
            </a:r>
            <a:r>
              <a:rPr lang="en-US" altLang="ko-KR" sz="1400" dirty="0">
                <a:latin typeface="빙그레 따옴체" panose="02030503000000000000" pitchFamily="18" charset="-127"/>
                <a:ea typeface="빙그레 따옴체" panose="02030503000000000000" pitchFamily="18" charset="-127"/>
                <a:cs typeface="조선일보명조" panose="02030304000000000000" pitchFamily="18" charset="-127"/>
                <a:sym typeface="Wingdings" panose="05000000000000000000" pitchFamily="2" charset="2"/>
              </a:rPr>
              <a:t>, </a:t>
            </a:r>
            <a:r>
              <a:rPr lang="ko-KR" altLang="en-US" sz="1400" dirty="0">
                <a:latin typeface="빙그레 따옴체" panose="02030503000000000000" pitchFamily="18" charset="-127"/>
                <a:ea typeface="빙그레 따옴체" panose="02030503000000000000" pitchFamily="18" charset="-127"/>
                <a:cs typeface="조선일보명조" panose="02030304000000000000" pitchFamily="18" charset="-127"/>
                <a:sym typeface="Wingdings" panose="05000000000000000000" pitchFamily="2" charset="2"/>
              </a:rPr>
              <a:t>동요 세 가지로 나누어 수집한 후 유기적으로 분석에 활용함</a:t>
            </a:r>
            <a:endParaRPr lang="ko-KR" altLang="en-US" sz="1400" dirty="0">
              <a:latin typeface="빙그레 따옴체" panose="02030503000000000000" pitchFamily="18" charset="-127"/>
              <a:ea typeface="빙그레 따옴체" panose="02030503000000000000" pitchFamily="18" charset="-127"/>
              <a:cs typeface="조선일보명조" panose="02030304000000000000" pitchFamily="18" charset="-127"/>
            </a:endParaRPr>
          </a:p>
        </p:txBody>
      </p:sp>
      <p:sp>
        <p:nvSpPr>
          <p:cNvPr id="62" name="TextBox 61">
            <a:extLst>
              <a:ext uri="{FF2B5EF4-FFF2-40B4-BE49-F238E27FC236}">
                <a16:creationId xmlns:a16="http://schemas.microsoft.com/office/drawing/2014/main" id="{3A1AB024-4428-4DEE-B5A0-0FC9AA92D925}"/>
              </a:ext>
            </a:extLst>
          </p:cNvPr>
          <p:cNvSpPr txBox="1"/>
          <p:nvPr/>
        </p:nvSpPr>
        <p:spPr>
          <a:xfrm>
            <a:off x="1350246" y="4181751"/>
            <a:ext cx="7011164" cy="307777"/>
          </a:xfrm>
          <a:prstGeom prst="rect">
            <a:avLst/>
          </a:prstGeom>
          <a:noFill/>
        </p:spPr>
        <p:txBody>
          <a:bodyPr wrap="square" rtlCol="0">
            <a:spAutoFit/>
          </a:bodyPr>
          <a:lstStyle/>
          <a:p>
            <a:r>
              <a:rPr lang="ko-KR" altLang="en-US" sz="1400" dirty="0">
                <a:latin typeface="빙그레 따옴체" panose="02030503000000000000" pitchFamily="18" charset="-127"/>
                <a:ea typeface="빙그레 따옴체" panose="02030503000000000000" pitchFamily="18" charset="-127"/>
                <a:cs typeface="조선일보명조" panose="02030304000000000000" pitchFamily="18" charset="-127"/>
              </a:rPr>
              <a:t>완전한 문장 생성이 목적이므로 조사 제거 등의 특별한 전처리 작업은 진행하지 않음 </a:t>
            </a:r>
          </a:p>
        </p:txBody>
      </p:sp>
    </p:spTree>
    <p:extLst>
      <p:ext uri="{BB962C8B-B14F-4D97-AF65-F5344CB8AC3E}">
        <p14:creationId xmlns:p14="http://schemas.microsoft.com/office/powerpoint/2010/main" val="2900990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p:cNvCxnSpPr/>
          <p:nvPr/>
        </p:nvCxnSpPr>
        <p:spPr>
          <a:xfrm>
            <a:off x="1059450" y="195486"/>
            <a:ext cx="786327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5351" y="2109"/>
            <a:ext cx="838691" cy="769441"/>
          </a:xfrm>
          <a:prstGeom prst="rect">
            <a:avLst/>
          </a:prstGeom>
          <a:noFill/>
        </p:spPr>
        <p:txBody>
          <a:bodyPr wrap="none" rtlCol="0">
            <a:spAutoFit/>
          </a:bodyPr>
          <a:lstStyle/>
          <a:p>
            <a:r>
              <a:rPr lang="en-US" altLang="ko-KR" sz="4400" b="1" dirty="0">
                <a:blipFill dpi="0" rotWithShape="1">
                  <a:blip r:embed="rId3"/>
                  <a:srcRect/>
                  <a:stretch>
                    <a:fillRect/>
                  </a:stretch>
                </a:blipFill>
                <a:latin typeface="a고딕18" panose="02020600000000000000" pitchFamily="18" charset="-127"/>
                <a:ea typeface="a고딕18" panose="02020600000000000000" pitchFamily="18" charset="-127"/>
              </a:rPr>
              <a:t>02</a:t>
            </a:r>
            <a:endParaRPr lang="ko-KR" altLang="en-US" sz="4400" b="1" dirty="0">
              <a:blipFill dpi="0" rotWithShape="1">
                <a:blip r:embed="rId3"/>
                <a:srcRect/>
                <a:stretch>
                  <a:fillRect/>
                </a:stretch>
              </a:blipFill>
              <a:latin typeface="a고딕18" panose="02020600000000000000" pitchFamily="18" charset="-127"/>
              <a:ea typeface="a고딕18" panose="02020600000000000000" pitchFamily="18" charset="-127"/>
            </a:endParaRPr>
          </a:p>
        </p:txBody>
      </p:sp>
      <p:cxnSp>
        <p:nvCxnSpPr>
          <p:cNvPr id="23" name="직선 연결선 22"/>
          <p:cNvCxnSpPr/>
          <p:nvPr/>
        </p:nvCxnSpPr>
        <p:spPr>
          <a:xfrm>
            <a:off x="273123" y="4948014"/>
            <a:ext cx="86496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그룹 3"/>
          <p:cNvGrpSpPr/>
          <p:nvPr/>
        </p:nvGrpSpPr>
        <p:grpSpPr>
          <a:xfrm>
            <a:off x="863588" y="1491630"/>
            <a:ext cx="7379055" cy="2808312"/>
            <a:chOff x="863588" y="1491630"/>
            <a:chExt cx="7379055" cy="2808312"/>
          </a:xfrm>
        </p:grpSpPr>
        <p:grpSp>
          <p:nvGrpSpPr>
            <p:cNvPr id="2" name="그룹 1"/>
            <p:cNvGrpSpPr/>
            <p:nvPr/>
          </p:nvGrpSpPr>
          <p:grpSpPr>
            <a:xfrm>
              <a:off x="863588" y="1491630"/>
              <a:ext cx="7344616" cy="1800000"/>
              <a:chOff x="1259632" y="1727779"/>
              <a:chExt cx="7344616" cy="1800000"/>
            </a:xfrm>
          </p:grpSpPr>
          <p:sp>
            <p:nvSpPr>
              <p:cNvPr id="10" name="타원 9"/>
              <p:cNvSpPr/>
              <p:nvPr/>
            </p:nvSpPr>
            <p:spPr>
              <a:xfrm>
                <a:off x="1259632" y="1727779"/>
                <a:ext cx="1800000" cy="180000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빙그레 따옴체" panose="02030503000000000000" pitchFamily="18" charset="-127"/>
                    <a:ea typeface="빙그레 따옴체" panose="02030503000000000000" pitchFamily="18" charset="-127"/>
                  </a:rPr>
                  <a:t>힙합 장르</a:t>
                </a:r>
              </a:p>
            </p:txBody>
          </p:sp>
          <p:sp>
            <p:nvSpPr>
              <p:cNvPr id="12" name="타원 11"/>
              <p:cNvSpPr/>
              <p:nvPr/>
            </p:nvSpPr>
            <p:spPr>
              <a:xfrm>
                <a:off x="4031940" y="1727779"/>
                <a:ext cx="1800000" cy="1800000"/>
              </a:xfrm>
              <a:prstGeom prst="ellipse">
                <a:avLst/>
              </a:prstGeom>
              <a:blipFill dpi="0" rotWithShape="1">
                <a:blip r:embed="rId4">
                  <a:alphaModFix amt="4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빙그레 따옴체" panose="02030503000000000000" pitchFamily="18" charset="-127"/>
                    <a:ea typeface="빙그레 따옴체" panose="02030503000000000000" pitchFamily="18" charset="-127"/>
                  </a:rPr>
                  <a:t>전체장르</a:t>
                </a:r>
              </a:p>
            </p:txBody>
          </p:sp>
          <p:sp>
            <p:nvSpPr>
              <p:cNvPr id="13" name="타원 12"/>
              <p:cNvSpPr/>
              <p:nvPr/>
            </p:nvSpPr>
            <p:spPr>
              <a:xfrm>
                <a:off x="6804248" y="1727779"/>
                <a:ext cx="1800000" cy="1800000"/>
              </a:xfrm>
              <a:prstGeom prst="ellipse">
                <a:avLst/>
              </a:prstGeom>
              <a:blipFill dpi="0" rotWithShape="1">
                <a:blip r:embed="rId5">
                  <a:alphaModFix amt="5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빙그레 따옴체" panose="02030503000000000000" pitchFamily="18" charset="-127"/>
                    <a:ea typeface="빙그레 따옴체" panose="02030503000000000000" pitchFamily="18" charset="-127"/>
                  </a:rPr>
                  <a:t>검색어</a:t>
                </a:r>
                <a:r>
                  <a:rPr lang="en-US" altLang="ko-KR" dirty="0">
                    <a:solidFill>
                      <a:schemeClr val="tx1"/>
                    </a:solidFill>
                    <a:latin typeface="빙그레 따옴체" panose="02030503000000000000" pitchFamily="18" charset="-127"/>
                    <a:ea typeface="빙그레 따옴체" panose="02030503000000000000" pitchFamily="18" charset="-127"/>
                  </a:rPr>
                  <a:t>: </a:t>
                </a:r>
              </a:p>
              <a:p>
                <a:pPr algn="ctr"/>
                <a:r>
                  <a:rPr lang="ko-KR" altLang="en-US" dirty="0">
                    <a:solidFill>
                      <a:schemeClr val="tx1"/>
                    </a:solidFill>
                    <a:latin typeface="빙그레 따옴체" panose="02030503000000000000" pitchFamily="18" charset="-127"/>
                    <a:ea typeface="빙그레 따옴체" panose="02030503000000000000" pitchFamily="18" charset="-127"/>
                  </a:rPr>
                  <a:t>동요</a:t>
                </a:r>
              </a:p>
            </p:txBody>
          </p:sp>
        </p:grpSp>
        <p:sp>
          <p:nvSpPr>
            <p:cNvPr id="14" name="TextBox 13"/>
            <p:cNvSpPr txBox="1"/>
            <p:nvPr/>
          </p:nvSpPr>
          <p:spPr>
            <a:xfrm>
              <a:off x="1161499" y="3707101"/>
              <a:ext cx="1204176" cy="470450"/>
            </a:xfrm>
            <a:prstGeom prst="rect">
              <a:avLst/>
            </a:prstGeom>
            <a:noFill/>
          </p:spPr>
          <p:txBody>
            <a:bodyPr wrap="none" rtlCol="0">
              <a:spAutoFit/>
            </a:bodyPr>
            <a:lstStyle/>
            <a:p>
              <a:pPr algn="just">
                <a:lnSpc>
                  <a:spcPct val="150000"/>
                </a:lnSpc>
              </a:pPr>
              <a:r>
                <a:rPr lang="ko-KR" altLang="en-US" dirty="0">
                  <a:solidFill>
                    <a:schemeClr val="tx1">
                      <a:lumMod val="65000"/>
                      <a:lumOff val="35000"/>
                    </a:schemeClr>
                  </a:solidFill>
                  <a:latin typeface="빙그레 따옴체" panose="02030503000000000000" pitchFamily="18" charset="-127"/>
                  <a:ea typeface="빙그레 따옴체" panose="02030503000000000000" pitchFamily="18" charset="-127"/>
                </a:rPr>
                <a:t>총 </a:t>
              </a:r>
              <a:r>
                <a:rPr lang="en-US" altLang="ko-KR" dirty="0">
                  <a:solidFill>
                    <a:schemeClr val="tx1">
                      <a:lumMod val="65000"/>
                      <a:lumOff val="35000"/>
                    </a:schemeClr>
                  </a:solidFill>
                  <a:latin typeface="빙그레 따옴체" panose="02030503000000000000" pitchFamily="18" charset="-127"/>
                  <a:ea typeface="빙그레 따옴체" panose="02030503000000000000" pitchFamily="18" charset="-127"/>
                </a:rPr>
                <a:t>3631</a:t>
              </a:r>
              <a:r>
                <a:rPr lang="ko-KR" altLang="en-US" dirty="0">
                  <a:solidFill>
                    <a:schemeClr val="tx1">
                      <a:lumMod val="65000"/>
                      <a:lumOff val="35000"/>
                    </a:schemeClr>
                  </a:solidFill>
                  <a:latin typeface="빙그레 따옴체" panose="02030503000000000000" pitchFamily="18" charset="-127"/>
                  <a:ea typeface="빙그레 따옴체" panose="02030503000000000000" pitchFamily="18" charset="-127"/>
                </a:rPr>
                <a:t>건</a:t>
              </a:r>
              <a:endParaRPr lang="en-US" altLang="ko-KR" dirty="0">
                <a:solidFill>
                  <a:schemeClr val="tx1">
                    <a:lumMod val="65000"/>
                    <a:lumOff val="35000"/>
                  </a:schemeClr>
                </a:solidFill>
                <a:latin typeface="빙그레 따옴체" panose="02030503000000000000" pitchFamily="18" charset="-127"/>
                <a:ea typeface="빙그레 따옴체" panose="02030503000000000000" pitchFamily="18" charset="-127"/>
              </a:endParaRPr>
            </a:p>
          </p:txBody>
        </p:sp>
        <p:sp>
          <p:nvSpPr>
            <p:cNvPr id="18" name="TextBox 17"/>
            <p:cNvSpPr txBox="1"/>
            <p:nvPr/>
          </p:nvSpPr>
          <p:spPr>
            <a:xfrm>
              <a:off x="3943737" y="3707100"/>
              <a:ext cx="1308371" cy="470450"/>
            </a:xfrm>
            <a:prstGeom prst="rect">
              <a:avLst/>
            </a:prstGeom>
            <a:noFill/>
          </p:spPr>
          <p:txBody>
            <a:bodyPr wrap="none" rtlCol="0">
              <a:spAutoFit/>
            </a:bodyPr>
            <a:lstStyle/>
            <a:p>
              <a:pPr algn="just">
                <a:lnSpc>
                  <a:spcPct val="150000"/>
                </a:lnSpc>
              </a:pPr>
              <a:r>
                <a:rPr lang="ko-KR" altLang="en-US" dirty="0">
                  <a:solidFill>
                    <a:schemeClr val="tx1">
                      <a:lumMod val="65000"/>
                      <a:lumOff val="35000"/>
                    </a:schemeClr>
                  </a:solidFill>
                  <a:latin typeface="빙그레 따옴체" panose="02030503000000000000" pitchFamily="18" charset="-127"/>
                  <a:ea typeface="빙그레 따옴체" panose="02030503000000000000" pitchFamily="18" charset="-127"/>
                </a:rPr>
                <a:t>총 </a:t>
              </a:r>
              <a:r>
                <a:rPr lang="en-US" altLang="ko-KR" dirty="0">
                  <a:solidFill>
                    <a:schemeClr val="tx1">
                      <a:lumMod val="65000"/>
                      <a:lumOff val="35000"/>
                    </a:schemeClr>
                  </a:solidFill>
                  <a:latin typeface="빙그레 따옴체" panose="02030503000000000000" pitchFamily="18" charset="-127"/>
                  <a:ea typeface="빙그레 따옴체" panose="02030503000000000000" pitchFamily="18" charset="-127"/>
                </a:rPr>
                <a:t>19213</a:t>
              </a:r>
              <a:r>
                <a:rPr lang="ko-KR" altLang="en-US" dirty="0">
                  <a:solidFill>
                    <a:schemeClr val="tx1">
                      <a:lumMod val="65000"/>
                      <a:lumOff val="35000"/>
                    </a:schemeClr>
                  </a:solidFill>
                  <a:latin typeface="빙그레 따옴체" panose="02030503000000000000" pitchFamily="18" charset="-127"/>
                  <a:ea typeface="빙그레 따옴체" panose="02030503000000000000" pitchFamily="18" charset="-127"/>
                </a:rPr>
                <a:t>건</a:t>
              </a:r>
              <a:endParaRPr lang="en-US" altLang="ko-KR" dirty="0">
                <a:solidFill>
                  <a:schemeClr val="tx1">
                    <a:lumMod val="65000"/>
                    <a:lumOff val="35000"/>
                  </a:schemeClr>
                </a:solidFill>
                <a:latin typeface="빙그레 따옴체" panose="02030503000000000000" pitchFamily="18" charset="-127"/>
                <a:ea typeface="빙그레 따옴체" panose="02030503000000000000" pitchFamily="18" charset="-127"/>
              </a:endParaRPr>
            </a:p>
          </p:txBody>
        </p:sp>
        <p:sp>
          <p:nvSpPr>
            <p:cNvPr id="19" name="TextBox 18"/>
            <p:cNvSpPr txBox="1"/>
            <p:nvPr/>
          </p:nvSpPr>
          <p:spPr>
            <a:xfrm>
              <a:off x="6743515" y="3653611"/>
              <a:ext cx="1499128" cy="646331"/>
            </a:xfrm>
            <a:prstGeom prst="rect">
              <a:avLst/>
            </a:prstGeom>
            <a:noFill/>
          </p:spPr>
          <p:txBody>
            <a:bodyPr wrap="none" rtlCol="0">
              <a:spAutoFit/>
            </a:bodyPr>
            <a:lstStyle/>
            <a:p>
              <a:r>
                <a:rPr lang="ko-KR" altLang="en-US" dirty="0">
                  <a:solidFill>
                    <a:schemeClr val="tx1">
                      <a:lumMod val="65000"/>
                      <a:lumOff val="35000"/>
                    </a:schemeClr>
                  </a:solidFill>
                  <a:latin typeface="빙그레 따옴체" panose="02030503000000000000" pitchFamily="18" charset="-127"/>
                  <a:ea typeface="빙그레 따옴체" panose="02030503000000000000" pitchFamily="18" charset="-127"/>
                </a:rPr>
                <a:t>중복 제거 후 </a:t>
              </a:r>
              <a:endParaRPr lang="en-US" altLang="ko-KR" dirty="0">
                <a:solidFill>
                  <a:schemeClr val="tx1">
                    <a:lumMod val="65000"/>
                    <a:lumOff val="35000"/>
                  </a:schemeClr>
                </a:solidFill>
                <a:latin typeface="빙그레 따옴체" panose="02030503000000000000" pitchFamily="18" charset="-127"/>
                <a:ea typeface="빙그레 따옴체" panose="02030503000000000000" pitchFamily="18" charset="-127"/>
              </a:endParaRPr>
            </a:p>
            <a:p>
              <a:r>
                <a:rPr lang="ko-KR" altLang="en-US" dirty="0">
                  <a:solidFill>
                    <a:schemeClr val="tx1">
                      <a:lumMod val="65000"/>
                      <a:lumOff val="35000"/>
                    </a:schemeClr>
                  </a:solidFill>
                  <a:latin typeface="빙그레 따옴체" panose="02030503000000000000" pitchFamily="18" charset="-127"/>
                  <a:ea typeface="빙그레 따옴체" panose="02030503000000000000" pitchFamily="18" charset="-127"/>
                </a:rPr>
                <a:t>총 </a:t>
              </a:r>
              <a:r>
                <a:rPr lang="en-US" altLang="ko-KR" dirty="0">
                  <a:solidFill>
                    <a:schemeClr val="tx1">
                      <a:lumMod val="65000"/>
                      <a:lumOff val="35000"/>
                    </a:schemeClr>
                  </a:solidFill>
                  <a:latin typeface="빙그레 따옴체" panose="02030503000000000000" pitchFamily="18" charset="-127"/>
                  <a:ea typeface="빙그레 따옴체" panose="02030503000000000000" pitchFamily="18" charset="-127"/>
                </a:rPr>
                <a:t>21617</a:t>
              </a:r>
              <a:r>
                <a:rPr lang="ko-KR" altLang="en-US" dirty="0">
                  <a:solidFill>
                    <a:schemeClr val="tx1">
                      <a:lumMod val="65000"/>
                      <a:lumOff val="35000"/>
                    </a:schemeClr>
                  </a:solidFill>
                  <a:latin typeface="빙그레 따옴체" panose="02030503000000000000" pitchFamily="18" charset="-127"/>
                  <a:ea typeface="빙그레 따옴체" panose="02030503000000000000" pitchFamily="18" charset="-127"/>
                </a:rPr>
                <a:t>건</a:t>
              </a:r>
              <a:endParaRPr lang="en-US" altLang="ko-KR" dirty="0">
                <a:solidFill>
                  <a:schemeClr val="tx1">
                    <a:lumMod val="65000"/>
                    <a:lumOff val="35000"/>
                  </a:schemeClr>
                </a:solidFill>
                <a:latin typeface="빙그레 따옴체" panose="02030503000000000000" pitchFamily="18" charset="-127"/>
                <a:ea typeface="빙그레 따옴체" panose="02030503000000000000" pitchFamily="18" charset="-127"/>
              </a:endParaRPr>
            </a:p>
          </p:txBody>
        </p:sp>
      </p:grpSp>
      <p:sp>
        <p:nvSpPr>
          <p:cNvPr id="6" name="TextBox 5"/>
          <p:cNvSpPr txBox="1"/>
          <p:nvPr/>
        </p:nvSpPr>
        <p:spPr>
          <a:xfrm>
            <a:off x="2915816" y="2207793"/>
            <a:ext cx="437940" cy="369332"/>
          </a:xfrm>
          <a:prstGeom prst="rect">
            <a:avLst/>
          </a:prstGeom>
          <a:noFill/>
        </p:spPr>
        <p:txBody>
          <a:bodyPr wrap="none" rtlCol="0">
            <a:spAutoFit/>
          </a:bodyPr>
          <a:lstStyle/>
          <a:p>
            <a:r>
              <a:rPr lang="en-US" altLang="ko-KR" dirty="0">
                <a:solidFill>
                  <a:schemeClr val="tx1">
                    <a:lumMod val="65000"/>
                    <a:lumOff val="35000"/>
                  </a:schemeClr>
                </a:solidFill>
                <a:latin typeface="나눔고딕" panose="020D0604000000000000" pitchFamily="50" charset="-127"/>
                <a:ea typeface="나눔고딕" panose="020D0604000000000000" pitchFamily="50" charset="-127"/>
              </a:rPr>
              <a:t>&gt;&gt;</a:t>
            </a:r>
            <a:endParaRPr lang="ko-KR" altLang="en-US" dirty="0">
              <a:solidFill>
                <a:schemeClr val="tx1">
                  <a:lumMod val="65000"/>
                  <a:lumOff val="35000"/>
                </a:schemeClr>
              </a:solidFill>
              <a:latin typeface="나눔고딕" panose="020D0604000000000000" pitchFamily="50" charset="-127"/>
              <a:ea typeface="나눔고딕" panose="020D0604000000000000" pitchFamily="50" charset="-127"/>
            </a:endParaRPr>
          </a:p>
        </p:txBody>
      </p:sp>
      <p:sp>
        <p:nvSpPr>
          <p:cNvPr id="22" name="TextBox 21"/>
          <p:cNvSpPr txBox="1"/>
          <p:nvPr/>
        </p:nvSpPr>
        <p:spPr>
          <a:xfrm>
            <a:off x="5724128" y="2207793"/>
            <a:ext cx="437940" cy="369332"/>
          </a:xfrm>
          <a:prstGeom prst="rect">
            <a:avLst/>
          </a:prstGeom>
          <a:noFill/>
        </p:spPr>
        <p:txBody>
          <a:bodyPr wrap="none" rtlCol="0">
            <a:spAutoFit/>
          </a:bodyPr>
          <a:lstStyle/>
          <a:p>
            <a:r>
              <a:rPr lang="en-US" altLang="ko-KR" dirty="0">
                <a:solidFill>
                  <a:schemeClr val="tx1">
                    <a:lumMod val="65000"/>
                    <a:lumOff val="35000"/>
                  </a:schemeClr>
                </a:solidFill>
                <a:latin typeface="나눔고딕" panose="020D0604000000000000" pitchFamily="50" charset="-127"/>
                <a:ea typeface="나눔고딕" panose="020D0604000000000000" pitchFamily="50" charset="-127"/>
              </a:rPr>
              <a:t>&gt;&gt;</a:t>
            </a:r>
            <a:endParaRPr lang="ko-KR" altLang="en-US" dirty="0">
              <a:solidFill>
                <a:schemeClr val="tx1">
                  <a:lumMod val="65000"/>
                  <a:lumOff val="35000"/>
                </a:schemeClr>
              </a:solidFill>
              <a:latin typeface="나눔고딕" panose="020D0604000000000000" pitchFamily="50" charset="-127"/>
              <a:ea typeface="나눔고딕" panose="020D0604000000000000" pitchFamily="50" charset="-127"/>
            </a:endParaRPr>
          </a:p>
        </p:txBody>
      </p:sp>
      <p:sp>
        <p:nvSpPr>
          <p:cNvPr id="17" name="TextBox 16">
            <a:extLst>
              <a:ext uri="{FF2B5EF4-FFF2-40B4-BE49-F238E27FC236}">
                <a16:creationId xmlns:a16="http://schemas.microsoft.com/office/drawing/2014/main" id="{93AA8C26-CB86-4FB8-B804-A6DCBF1530E7}"/>
              </a:ext>
            </a:extLst>
          </p:cNvPr>
          <p:cNvSpPr txBox="1"/>
          <p:nvPr/>
        </p:nvSpPr>
        <p:spPr>
          <a:xfrm>
            <a:off x="1059450" y="165197"/>
            <a:ext cx="2367956" cy="458331"/>
          </a:xfrm>
          <a:prstGeom prst="rect">
            <a:avLst/>
          </a:prstGeom>
          <a:noFill/>
        </p:spPr>
        <p:txBody>
          <a:bodyPr wrap="none" rtlCol="0">
            <a:spAutoFit/>
          </a:bodyPr>
          <a:lstStyle/>
          <a:p>
            <a:pPr>
              <a:lnSpc>
                <a:spcPct val="150000"/>
              </a:lnSpc>
            </a:pPr>
            <a:r>
              <a:rPr lang="ko-KR" altLang="en-US" b="1" dirty="0">
                <a:latin typeface="나눔고딕" panose="020D0604000000000000" pitchFamily="50" charset="-127"/>
                <a:ea typeface="나눔고딕" panose="020D0604000000000000" pitchFamily="50" charset="-127"/>
              </a:rPr>
              <a:t>데이터 수집 및 </a:t>
            </a:r>
            <a:r>
              <a:rPr lang="ko-KR" altLang="en-US" b="1" dirty="0" err="1">
                <a:latin typeface="나눔고딕" panose="020D0604000000000000" pitchFamily="50" charset="-127"/>
                <a:ea typeface="나눔고딕" panose="020D0604000000000000" pitchFamily="50" charset="-127"/>
              </a:rPr>
              <a:t>전처리</a:t>
            </a:r>
            <a:endParaRPr lang="en-US" altLang="ko-KR" b="1" dirty="0">
              <a:latin typeface="나눔고딕" panose="020D0604000000000000" pitchFamily="50" charset="-127"/>
              <a:ea typeface="나눔고딕" panose="020D0604000000000000" pitchFamily="50" charset="-127"/>
            </a:endParaRPr>
          </a:p>
        </p:txBody>
      </p:sp>
      <p:cxnSp>
        <p:nvCxnSpPr>
          <p:cNvPr id="20" name="직선 연결선 19">
            <a:extLst>
              <a:ext uri="{FF2B5EF4-FFF2-40B4-BE49-F238E27FC236}">
                <a16:creationId xmlns:a16="http://schemas.microsoft.com/office/drawing/2014/main" id="{8B607D7D-325C-4560-890F-5D5104D9A113}"/>
              </a:ext>
            </a:extLst>
          </p:cNvPr>
          <p:cNvCxnSpPr/>
          <p:nvPr/>
        </p:nvCxnSpPr>
        <p:spPr>
          <a:xfrm>
            <a:off x="640363" y="3651870"/>
            <a:ext cx="7863274" cy="0"/>
          </a:xfrm>
          <a:prstGeom prst="line">
            <a:avLst/>
          </a:prstGeom>
          <a:ln w="15875">
            <a:gradFill flip="none" rotWithShape="1">
              <a:gsLst>
                <a:gs pos="0">
                  <a:srgbClr val="DD9AE4"/>
                </a:gs>
                <a:gs pos="31000">
                  <a:schemeClr val="accent1">
                    <a:tint val="44500"/>
                    <a:satMod val="160000"/>
                  </a:schemeClr>
                </a:gs>
                <a:gs pos="98333">
                  <a:srgbClr val="FFB7E7"/>
                </a:gs>
                <a:gs pos="63000">
                  <a:srgbClr val="F1EC8F"/>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BD474DB-5184-4AC9-AF6D-A6CFD80B17AA}"/>
              </a:ext>
            </a:extLst>
          </p:cNvPr>
          <p:cNvCxnSpPr/>
          <p:nvPr/>
        </p:nvCxnSpPr>
        <p:spPr>
          <a:xfrm>
            <a:off x="640363" y="4299942"/>
            <a:ext cx="7863274" cy="0"/>
          </a:xfrm>
          <a:prstGeom prst="line">
            <a:avLst/>
          </a:prstGeom>
          <a:ln w="15875">
            <a:gradFill flip="none" rotWithShape="1">
              <a:gsLst>
                <a:gs pos="0">
                  <a:srgbClr val="DD9AE4"/>
                </a:gs>
                <a:gs pos="31000">
                  <a:schemeClr val="accent1">
                    <a:tint val="44500"/>
                    <a:satMod val="160000"/>
                  </a:schemeClr>
                </a:gs>
                <a:gs pos="98333">
                  <a:srgbClr val="FFB7E7"/>
                </a:gs>
                <a:gs pos="63000">
                  <a:srgbClr val="F1EC8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41393810-7DDF-4044-B9EC-53755EFD5CC9}"/>
              </a:ext>
            </a:extLst>
          </p:cNvPr>
          <p:cNvSpPr/>
          <p:nvPr/>
        </p:nvSpPr>
        <p:spPr>
          <a:xfrm>
            <a:off x="3386656" y="1167601"/>
            <a:ext cx="2232248" cy="23042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7" name="별: 꼭짓점 5개 6">
            <a:extLst>
              <a:ext uri="{FF2B5EF4-FFF2-40B4-BE49-F238E27FC236}">
                <a16:creationId xmlns:a16="http://schemas.microsoft.com/office/drawing/2014/main" id="{0925FC92-8819-40A8-B8CD-9091A68F5733}"/>
              </a:ext>
            </a:extLst>
          </p:cNvPr>
          <p:cNvSpPr/>
          <p:nvPr/>
        </p:nvSpPr>
        <p:spPr>
          <a:xfrm>
            <a:off x="3509882" y="1257112"/>
            <a:ext cx="252028" cy="23277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8" name="TextBox 7">
            <a:extLst>
              <a:ext uri="{FF2B5EF4-FFF2-40B4-BE49-F238E27FC236}">
                <a16:creationId xmlns:a16="http://schemas.microsoft.com/office/drawing/2014/main" id="{724DB8C5-A76C-4650-8800-EDDE40B4DFE9}"/>
              </a:ext>
            </a:extLst>
          </p:cNvPr>
          <p:cNvSpPr txBox="1"/>
          <p:nvPr/>
        </p:nvSpPr>
        <p:spPr>
          <a:xfrm>
            <a:off x="3728794" y="1229728"/>
            <a:ext cx="2337272" cy="307777"/>
          </a:xfrm>
          <a:prstGeom prst="rect">
            <a:avLst/>
          </a:prstGeom>
          <a:noFill/>
        </p:spPr>
        <p:txBody>
          <a:bodyPr wrap="square" rtlCol="0">
            <a:spAutoFit/>
          </a:bodyPr>
          <a:lstStyle/>
          <a:p>
            <a:r>
              <a:rPr lang="ko-KR" altLang="en-US" sz="1400" dirty="0">
                <a:latin typeface="빙그레 따옴체" panose="02030503000000000000" pitchFamily="18" charset="-127"/>
                <a:ea typeface="빙그레 따옴체" panose="02030503000000000000" pitchFamily="18" charset="-127"/>
              </a:rPr>
              <a:t>모델에 최종 적용</a:t>
            </a:r>
          </a:p>
        </p:txBody>
      </p:sp>
    </p:spTree>
    <p:extLst>
      <p:ext uri="{BB962C8B-B14F-4D97-AF65-F5344CB8AC3E}">
        <p14:creationId xmlns:p14="http://schemas.microsoft.com/office/powerpoint/2010/main" val="2001922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F9966">
                <a:lumMod val="100000"/>
                <a:alpha val="34000"/>
              </a:srgbClr>
            </a:gs>
            <a:gs pos="100000">
              <a:srgbClr val="66CCFF"/>
            </a:gs>
          </a:gsLst>
          <a:path path="circle">
            <a:fillToRect l="100000" t="100000"/>
          </a:path>
        </a:gradFill>
        <a:effectLst/>
      </p:bgPr>
    </p:bg>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BC67DBD7-A8AC-4F87-A615-ADE1AB30FA35}"/>
              </a:ext>
            </a:extLst>
          </p:cNvPr>
          <p:cNvGrpSpPr/>
          <p:nvPr/>
        </p:nvGrpSpPr>
        <p:grpSpPr>
          <a:xfrm>
            <a:off x="2951820" y="1553367"/>
            <a:ext cx="3240360" cy="2036766"/>
            <a:chOff x="2954285" y="1399080"/>
            <a:chExt cx="3240360" cy="2036766"/>
          </a:xfrm>
        </p:grpSpPr>
        <p:sp>
          <p:nvSpPr>
            <p:cNvPr id="10" name="직사각형 9">
              <a:extLst>
                <a:ext uri="{FF2B5EF4-FFF2-40B4-BE49-F238E27FC236}">
                  <a16:creationId xmlns:a16="http://schemas.microsoft.com/office/drawing/2014/main" id="{D53FBE62-1F89-4E64-AF31-77E740685308}"/>
                </a:ext>
              </a:extLst>
            </p:cNvPr>
            <p:cNvSpPr/>
            <p:nvPr/>
          </p:nvSpPr>
          <p:spPr>
            <a:xfrm>
              <a:off x="2954285" y="1419622"/>
              <a:ext cx="3240360" cy="2016224"/>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11" name="TextBox 10">
              <a:extLst>
                <a:ext uri="{FF2B5EF4-FFF2-40B4-BE49-F238E27FC236}">
                  <a16:creationId xmlns:a16="http://schemas.microsoft.com/office/drawing/2014/main" id="{534DBA7E-CA36-4958-9992-C1F674D34DC2}"/>
                </a:ext>
              </a:extLst>
            </p:cNvPr>
            <p:cNvSpPr txBox="1"/>
            <p:nvPr/>
          </p:nvSpPr>
          <p:spPr>
            <a:xfrm>
              <a:off x="3026293" y="1482796"/>
              <a:ext cx="742511" cy="461665"/>
            </a:xfrm>
            <a:prstGeom prst="rect">
              <a:avLst/>
            </a:prstGeom>
            <a:noFill/>
          </p:spPr>
          <p:txBody>
            <a:bodyPr wrap="none" rtlCol="0">
              <a:spAutoFit/>
            </a:bodyPr>
            <a:lstStyle/>
            <a:p>
              <a:r>
                <a:rPr lang="en-US" altLang="ko-KR" sz="2400" b="1" dirty="0">
                  <a:latin typeface="빙그레 따옴체" panose="02030503000000000000" pitchFamily="18" charset="-127"/>
                  <a:ea typeface="빙그레 따옴체" panose="02030503000000000000" pitchFamily="18" charset="-127"/>
                </a:rPr>
                <a:t>003</a:t>
              </a:r>
              <a:endParaRPr lang="ko-KR" altLang="en-US" sz="2400" b="1" dirty="0">
                <a:latin typeface="빙그레 따옴체" panose="02030503000000000000" pitchFamily="18" charset="-127"/>
                <a:ea typeface="빙그레 따옴체" panose="02030503000000000000" pitchFamily="18" charset="-127"/>
              </a:endParaRPr>
            </a:p>
          </p:txBody>
        </p:sp>
        <p:sp>
          <p:nvSpPr>
            <p:cNvPr id="12" name="TextBox 11">
              <a:extLst>
                <a:ext uri="{FF2B5EF4-FFF2-40B4-BE49-F238E27FC236}">
                  <a16:creationId xmlns:a16="http://schemas.microsoft.com/office/drawing/2014/main" id="{18BD175B-03D4-48C3-94A5-F8E14E08EF90}"/>
                </a:ext>
              </a:extLst>
            </p:cNvPr>
            <p:cNvSpPr txBox="1"/>
            <p:nvPr/>
          </p:nvSpPr>
          <p:spPr>
            <a:xfrm>
              <a:off x="3939676" y="2166124"/>
              <a:ext cx="1269579" cy="523220"/>
            </a:xfrm>
            <a:prstGeom prst="rect">
              <a:avLst/>
            </a:prstGeom>
            <a:noFill/>
          </p:spPr>
          <p:txBody>
            <a:bodyPr wrap="none" rtlCol="0">
              <a:spAutoFit/>
            </a:bodyPr>
            <a:lstStyle/>
            <a:p>
              <a:pPr algn="ctr"/>
              <a:r>
                <a:rPr lang="ko-KR" altLang="en-US" sz="2800" b="1" spc="20" dirty="0">
                  <a:latin typeface="빙그레 따옴체" panose="02030503000000000000" pitchFamily="18" charset="-127"/>
                  <a:ea typeface="빙그레 따옴체" panose="02030503000000000000" pitchFamily="18" charset="-127"/>
                </a:rPr>
                <a:t>모델링</a:t>
              </a:r>
            </a:p>
          </p:txBody>
        </p:sp>
        <p:sp>
          <p:nvSpPr>
            <p:cNvPr id="13" name="TextBox 12">
              <a:extLst>
                <a:ext uri="{FF2B5EF4-FFF2-40B4-BE49-F238E27FC236}">
                  <a16:creationId xmlns:a16="http://schemas.microsoft.com/office/drawing/2014/main" id="{A09CB5F8-F211-4348-BE71-99462FDDA05F}"/>
                </a:ext>
              </a:extLst>
            </p:cNvPr>
            <p:cNvSpPr txBox="1"/>
            <p:nvPr/>
          </p:nvSpPr>
          <p:spPr>
            <a:xfrm>
              <a:off x="5857693" y="1399080"/>
              <a:ext cx="336952" cy="369332"/>
            </a:xfrm>
            <a:prstGeom prst="rect">
              <a:avLst/>
            </a:prstGeom>
            <a:noFill/>
          </p:spPr>
          <p:txBody>
            <a:bodyPr wrap="none" rtlCol="0">
              <a:spAutoFit/>
            </a:bodyPr>
            <a:lstStyle/>
            <a:p>
              <a:r>
                <a:rPr lang="en-US" altLang="ko-KR" b="1" dirty="0">
                  <a:ln w="12700">
                    <a:solidFill>
                      <a:schemeClr val="tx1"/>
                    </a:solidFill>
                  </a:ln>
                  <a:latin typeface="바른돋움Pro 3" panose="02020603020101020101" pitchFamily="18" charset="-127"/>
                  <a:ea typeface="바른돋움Pro 3" panose="02020603020101020101" pitchFamily="18" charset="-127"/>
                </a:rPr>
                <a:t>+</a:t>
              </a:r>
              <a:endParaRPr lang="ko-KR" altLang="en-US" b="1" dirty="0">
                <a:ln w="12700">
                  <a:solidFill>
                    <a:schemeClr val="tx1"/>
                  </a:solidFill>
                </a:ln>
                <a:latin typeface="바른돋움Pro 3" panose="02020603020101020101" pitchFamily="18" charset="-127"/>
                <a:ea typeface="바른돋움Pro 3" panose="02020603020101020101" pitchFamily="18" charset="-127"/>
              </a:endParaRPr>
            </a:p>
          </p:txBody>
        </p:sp>
      </p:grpSp>
    </p:spTree>
    <p:extLst>
      <p:ext uri="{BB962C8B-B14F-4D97-AF65-F5344CB8AC3E}">
        <p14:creationId xmlns:p14="http://schemas.microsoft.com/office/powerpoint/2010/main" val="167932721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4464</TotalTime>
  <Words>1943</Words>
  <Application>Microsoft Office PowerPoint</Application>
  <PresentationFormat>화면 슬라이드 쇼(16:9)</PresentationFormat>
  <Paragraphs>322</Paragraphs>
  <Slides>23</Slides>
  <Notes>23</Notes>
  <HiddenSlides>0</HiddenSlides>
  <MMClips>1</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23</vt:i4>
      </vt:variant>
    </vt:vector>
  </HeadingPairs>
  <TitlesOfParts>
    <vt:vector size="30" baseType="lpstr">
      <vt:lpstr>나눔고딕</vt:lpstr>
      <vt:lpstr>Arial</vt:lpstr>
      <vt:lpstr>a고딕18</vt:lpstr>
      <vt:lpstr>바른돋움Pro 3</vt:lpstr>
      <vt:lpstr>Bahnschrift SemiBold</vt:lpstr>
      <vt:lpstr>빙그레 따옴체</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신예윤</dc:creator>
  <cp:lastModifiedBy>권지혜</cp:lastModifiedBy>
  <cp:revision>152</cp:revision>
  <dcterms:created xsi:type="dcterms:W3CDTF">2017-05-30T12:53:20Z</dcterms:created>
  <dcterms:modified xsi:type="dcterms:W3CDTF">2019-12-09T09:35:40Z</dcterms:modified>
</cp:coreProperties>
</file>